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10"/>
  </p:notesMasterIdLst>
  <p:sldIdLst>
    <p:sldId id="256" r:id="rId2"/>
    <p:sldId id="262" r:id="rId3"/>
    <p:sldId id="263" r:id="rId4"/>
    <p:sldId id="268" r:id="rId5"/>
    <p:sldId id="272" r:id="rId6"/>
    <p:sldId id="273" r:id="rId7"/>
    <p:sldId id="274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07DC-5BC0-4B03-9592-5102BAFFC68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B9891-92DA-48A4-9156-9C9A0498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9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7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3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4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018" y="188913"/>
            <a:ext cx="10390716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34434" y="1341439"/>
            <a:ext cx="11605684" cy="2319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4434" y="3813175"/>
            <a:ext cx="11605684" cy="2319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4875CDE-25CE-4218-BC7A-FA80BFBE936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718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9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0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3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6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3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2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3F6D-2CF4-46FC-ADBA-1F093951EF6B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Adder/Subtractor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20399" y="0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A31EB18-0FBF-4810-86B0-F229217AB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1"/>
    </mc:Choice>
    <mc:Fallback xmlns="">
      <p:transition spd="slow" advTm="20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79" y="-129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4-bit Binary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89" y="1303378"/>
            <a:ext cx="10515600" cy="56588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also called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Ripple Carry Adder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of the construction with full adders 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connected in cascade. </a:t>
            </a: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altLang="zh-TW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4-bit Binary Adder</a:t>
            </a: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4">
            <a:lum bright="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78310" y="1196164"/>
            <a:ext cx="4421188" cy="2447925"/>
          </a:xfrm>
          <a:prstGeom prst="rect">
            <a:avLst/>
          </a:prstGeom>
        </p:spPr>
      </p:pic>
      <p:pic>
        <p:nvPicPr>
          <p:cNvPr id="6" name="Picture 8" descr="AACFLOS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3"/>
          <a:stretch/>
        </p:blipFill>
        <p:spPr>
          <a:xfrm>
            <a:off x="1199147" y="3831515"/>
            <a:ext cx="9099885" cy="273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820399" y="-12942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F60F38B-52E2-44D1-94E6-54960DB23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275"/>
    </mc:Choice>
    <mc:Fallback xmlns="">
      <p:transition spd="slow" advTm="344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62" x="946150" y="5251450"/>
          <p14:tracePt t="16222" x="1898650" y="4222750"/>
          <p14:tracePt t="16232" x="2508250" y="3625850"/>
          <p14:tracePt t="16244" x="3968750" y="2546350"/>
          <p14:tracePt t="16261" x="5372100" y="1758950"/>
          <p14:tracePt t="16265" x="6045200" y="1479550"/>
          <p14:tracePt t="16277" x="6502400" y="1314450"/>
          <p14:tracePt t="16293" x="7854950" y="1168400"/>
          <p14:tracePt t="16310" x="8388350" y="1212850"/>
          <p14:tracePt t="16327" x="8458200" y="1231900"/>
          <p14:tracePt t="16343" x="8801100" y="1384300"/>
          <p14:tracePt t="16360" x="8813800" y="1397000"/>
          <p14:tracePt t="16376" x="9010650" y="1511300"/>
          <p14:tracePt t="16655" x="9232900" y="1492250"/>
          <p14:tracePt t="16666" x="9690100" y="1479550"/>
          <p14:tracePt t="16669" x="9969500" y="1485900"/>
          <p14:tracePt t="16676" x="10439400" y="1562100"/>
          <p14:tracePt t="16693" x="11061700" y="1847850"/>
          <p14:tracePt t="16710" x="11423650" y="2070100"/>
          <p14:tracePt t="16727" x="11690350" y="2254250"/>
          <p14:tracePt t="16743" x="11753850" y="2305050"/>
          <p14:tracePt t="16760" x="11772900" y="2330450"/>
          <p14:tracePt t="16762" x="11785600" y="2330450"/>
          <p14:tracePt t="16777" x="11811000" y="2343150"/>
          <p14:tracePt t="16793" x="11817350" y="2349500"/>
          <p14:tracePt t="16826" x="11823700" y="2349500"/>
          <p14:tracePt t="16843" x="11849100" y="2349500"/>
          <p14:tracePt t="16860" x="11868150" y="2349500"/>
          <p14:tracePt t="16877" x="11899900" y="2343150"/>
          <p14:tracePt t="16893" x="11912600" y="2343150"/>
          <p14:tracePt t="16910" x="11931650" y="2349500"/>
          <p14:tracePt t="16926" x="11963400" y="2381250"/>
          <p14:tracePt t="16943" x="11995150" y="2444750"/>
          <p14:tracePt t="16960" x="12001500" y="2463800"/>
          <p14:tracePt t="16977" x="12001500" y="2476500"/>
          <p14:tracePt t="16993" x="11995150" y="2495550"/>
          <p14:tracePt t="17010" x="11976100" y="2501900"/>
          <p14:tracePt t="17027" x="11950700" y="2514600"/>
          <p14:tracePt t="17043" x="11874500" y="2520950"/>
          <p14:tracePt t="17060" x="11823700" y="2520950"/>
          <p14:tracePt t="17076" x="11785600" y="2520950"/>
          <p14:tracePt t="17093" x="11747500" y="2520950"/>
          <p14:tracePt t="17109" x="11722100" y="2520950"/>
          <p14:tracePt t="17126" x="11703050" y="2520950"/>
          <p14:tracePt t="17143" x="11684000" y="2520950"/>
          <p14:tracePt t="17159" x="11658600" y="2520950"/>
          <p14:tracePt t="17176" x="11645900" y="2520950"/>
          <p14:tracePt t="17193" x="11639550" y="2520950"/>
          <p14:tracePt t="17209" x="11626850" y="2520950"/>
          <p14:tracePt t="17243" x="11620500" y="2520950"/>
          <p14:tracePt t="17273" x="11614150" y="2520950"/>
          <p14:tracePt t="17281" x="11614150" y="2514600"/>
          <p14:tracePt t="17293" x="11607800" y="2514600"/>
          <p14:tracePt t="17310" x="11576050" y="2495550"/>
          <p14:tracePt t="17326" x="11550650" y="2482850"/>
          <p14:tracePt t="17343" x="11544300" y="2482850"/>
          <p14:tracePt t="17360" x="11499850" y="2463800"/>
          <p14:tracePt t="17376" x="11455400" y="2457450"/>
          <p14:tracePt t="17393" x="11436350" y="2457450"/>
          <p14:tracePt t="17409" x="11423650" y="2457450"/>
          <p14:tracePt t="17426" x="11404600" y="2457450"/>
          <p14:tracePt t="17443" x="11398250" y="2457450"/>
          <p14:tracePt t="17459" x="11385550" y="2457450"/>
          <p14:tracePt t="17476" x="11379200" y="2457450"/>
          <p14:tracePt t="17493" x="11366500" y="2457450"/>
          <p14:tracePt t="17509" x="11353800" y="2457450"/>
          <p14:tracePt t="17526" x="11322050" y="2457450"/>
          <p14:tracePt t="17543" x="11290300" y="2457450"/>
          <p14:tracePt t="17559" x="11233150" y="2457450"/>
          <p14:tracePt t="17576" x="11156950" y="2457450"/>
          <p14:tracePt t="17593" x="11125200" y="2457450"/>
          <p14:tracePt t="17609" x="11099800" y="2457450"/>
          <p14:tracePt t="17626" x="11068050" y="2457450"/>
          <p14:tracePt t="17642" x="11010900" y="2457450"/>
          <p14:tracePt t="17659" x="10941050" y="2457450"/>
          <p14:tracePt t="17676" x="10883900" y="2457450"/>
          <p14:tracePt t="17693" x="10852150" y="2457450"/>
          <p14:tracePt t="17710" x="10839450" y="2457450"/>
          <p14:tracePt t="17726" x="10820400" y="2457450"/>
          <p14:tracePt t="17743" x="10801350" y="2457450"/>
          <p14:tracePt t="17760" x="10763250" y="2457450"/>
          <p14:tracePt t="17777" x="10737850" y="2457450"/>
          <p14:tracePt t="17781" x="10718800" y="2457450"/>
          <p14:tracePt t="17794" x="10706100" y="2457450"/>
          <p14:tracePt t="17810" x="10693400" y="2457450"/>
          <p14:tracePt t="17826" x="10687050" y="2457450"/>
          <p14:tracePt t="17844" x="10668000" y="2457450"/>
          <p14:tracePt t="17860" x="10655300" y="2463800"/>
          <p14:tracePt t="17877" x="10642600" y="2463800"/>
          <p14:tracePt t="17893" x="10629900" y="2470150"/>
          <p14:tracePt t="17910" x="10604500" y="2476500"/>
          <p14:tracePt t="17926" x="10591800" y="2476500"/>
          <p14:tracePt t="17943" x="10572750" y="2476500"/>
          <p14:tracePt t="17959" x="10560050" y="2476500"/>
          <p14:tracePt t="17976" x="10521950" y="2489200"/>
          <p14:tracePt t="17993" x="10509250" y="2489200"/>
          <p14:tracePt t="18011" x="10464800" y="2489200"/>
          <p14:tracePt t="18026" x="10439400" y="2489200"/>
          <p14:tracePt t="18043" x="10394950" y="2489200"/>
          <p14:tracePt t="18060" x="10344150" y="2489200"/>
          <p14:tracePt t="18076" x="10325100" y="2489200"/>
          <p14:tracePt t="18092" x="10299700" y="2489200"/>
          <p14:tracePt t="18110" x="10280650" y="2489200"/>
          <p14:tracePt t="18126" x="10236200" y="2489200"/>
          <p14:tracePt t="18143" x="10191750" y="2489200"/>
          <p14:tracePt t="18160" x="10153650" y="2489200"/>
          <p14:tracePt t="18176" x="10102850" y="2489200"/>
          <p14:tracePt t="18195" x="10077450" y="2489200"/>
          <p14:tracePt t="18210" x="10052050" y="2489200"/>
          <p14:tracePt t="18227" x="10020300" y="2489200"/>
          <p14:tracePt t="18243" x="10007600" y="2489200"/>
          <p14:tracePt t="18260" x="10001250" y="2489200"/>
          <p14:tracePt t="18277" x="9975850" y="2495550"/>
          <p14:tracePt t="18293" x="9963150" y="2495550"/>
          <p14:tracePt t="18310" x="9956800" y="2495550"/>
          <p14:tracePt t="18327" x="9950450" y="2501900"/>
          <p14:tracePt t="18343" x="9931400" y="2501900"/>
          <p14:tracePt t="18360" x="9918700" y="2501900"/>
          <p14:tracePt t="18376" x="9912350" y="2508250"/>
          <p14:tracePt t="18392" x="9899650" y="2508250"/>
          <p14:tracePt t="18409" x="9880600" y="2508250"/>
          <p14:tracePt t="18426" x="9867900" y="2508250"/>
          <p14:tracePt t="18442" x="9855200" y="2514600"/>
          <p14:tracePt t="18459" x="9823450" y="2514600"/>
          <p14:tracePt t="18476" x="9817100" y="2514600"/>
          <p14:tracePt t="18493" x="9791700" y="2514600"/>
          <p14:tracePt t="18509" x="9785350" y="2514600"/>
          <p14:tracePt t="18526" x="9772650" y="2514600"/>
          <p14:tracePt t="18543" x="9766300" y="2514600"/>
          <p14:tracePt t="18559" x="9753600" y="2514600"/>
          <p14:tracePt t="18576" x="9734550" y="2514600"/>
          <p14:tracePt t="18592" x="9728200" y="2514600"/>
          <p14:tracePt t="18609" x="9715500" y="2514600"/>
          <p14:tracePt t="18625" x="9696450" y="2514600"/>
          <p14:tracePt t="18642" x="9683750" y="2514600"/>
          <p14:tracePt t="18659" x="9671050" y="2514600"/>
          <p14:tracePt t="18675" x="9664700" y="2514600"/>
          <p14:tracePt t="18692" x="9652000" y="2514600"/>
          <p14:tracePt t="18709" x="9632950" y="2514600"/>
          <p14:tracePt t="18725" x="9620250" y="2514600"/>
          <p14:tracePt t="18742" x="9613900" y="2514600"/>
          <p14:tracePt t="18759" x="9594850" y="2514600"/>
          <p14:tracePt t="18775" x="9575800" y="2514600"/>
          <p14:tracePt t="18792" x="9563100" y="2514600"/>
          <p14:tracePt t="18809" x="9544050" y="2514600"/>
          <p14:tracePt t="18825" x="9531350" y="2514600"/>
          <p14:tracePt t="18842" x="9525000" y="2514600"/>
          <p14:tracePt t="18859" x="9512300" y="2514600"/>
          <p14:tracePt t="18875" x="9493250" y="2514600"/>
          <p14:tracePt t="18892" x="9486900" y="2514600"/>
          <p14:tracePt t="18909" x="9474200" y="2514600"/>
          <p14:tracePt t="18925" x="9455150" y="2501900"/>
          <p14:tracePt t="18942" x="9455150" y="2495550"/>
          <p14:tracePt t="18959" x="9455150" y="2482850"/>
          <p14:tracePt t="18976" x="9455150" y="2463800"/>
          <p14:tracePt t="18992" x="9455150" y="2457450"/>
          <p14:tracePt t="19009" x="9455150" y="2451100"/>
          <p14:tracePt t="19026" x="9455150" y="2432050"/>
          <p14:tracePt t="19042" x="9455150" y="2413000"/>
          <p14:tracePt t="19059" x="9455150" y="2374900"/>
          <p14:tracePt t="19075" x="9467850" y="2355850"/>
          <p14:tracePt t="19092" x="9486900" y="2324100"/>
          <p14:tracePt t="19109" x="9499600" y="2305050"/>
          <p14:tracePt t="19126" x="9531350" y="2279650"/>
          <p14:tracePt t="19142" x="9556750" y="2254250"/>
          <p14:tracePt t="19159" x="9620250" y="2209800"/>
          <p14:tracePt t="19176" x="9652000" y="2197100"/>
          <p14:tracePt t="19193" x="9696450" y="2184400"/>
          <p14:tracePt t="19209" x="9715500" y="2178050"/>
          <p14:tracePt t="19226" x="9728200" y="2171700"/>
          <p14:tracePt t="19244" x="9779000" y="2152650"/>
          <p14:tracePt t="19259" x="9836150" y="2139950"/>
          <p14:tracePt t="19276" x="9906000" y="2127250"/>
          <p14:tracePt t="19280" x="9925050" y="2127250"/>
          <p14:tracePt t="19292" x="9956800" y="2120900"/>
          <p14:tracePt t="19309" x="10013950" y="2114550"/>
          <p14:tracePt t="19326" x="10052050" y="2095500"/>
          <p14:tracePt t="19342" x="10109200" y="2082800"/>
          <p14:tracePt t="19359" x="10236200" y="2051050"/>
          <p14:tracePt t="19376" x="10293350" y="2025650"/>
          <p14:tracePt t="19392" x="10331450" y="2025650"/>
          <p14:tracePt t="19409" x="10369550" y="2025650"/>
          <p14:tracePt t="19425" x="10452100" y="2025650"/>
          <p14:tracePt t="19442" x="10521950" y="2025650"/>
          <p14:tracePt t="19459" x="10604500" y="2038350"/>
          <p14:tracePt t="19475" x="10636250" y="2051050"/>
          <p14:tracePt t="19492" x="10661650" y="2063750"/>
          <p14:tracePt t="19509" x="10687050" y="2076450"/>
          <p14:tracePt t="19526" x="10718800" y="2095500"/>
          <p14:tracePt t="19542" x="10744200" y="2108200"/>
          <p14:tracePt t="19559" x="10756900" y="2114550"/>
          <p14:tracePt t="19576" x="10782300" y="2133600"/>
          <p14:tracePt t="19593" x="10801350" y="2146300"/>
          <p14:tracePt t="19609" x="10820400" y="2159000"/>
          <p14:tracePt t="19626" x="10839450" y="2171700"/>
          <p14:tracePt t="19642" x="10845800" y="2178050"/>
          <p14:tracePt t="19659" x="10852150" y="2190750"/>
          <p14:tracePt t="19676" x="10852150" y="2203450"/>
          <p14:tracePt t="19692" x="10852150" y="2222500"/>
          <p14:tracePt t="19709" x="10852150" y="2235200"/>
          <p14:tracePt t="19725" x="10852150" y="2254250"/>
          <p14:tracePt t="19742" x="10839450" y="2298700"/>
          <p14:tracePt t="19758" x="10826750" y="2311400"/>
          <p14:tracePt t="19775" x="10814050" y="2317750"/>
          <p14:tracePt t="19792" x="10801350" y="2336800"/>
          <p14:tracePt t="19808" x="10788650" y="2349500"/>
          <p14:tracePt t="19825" x="10788650" y="2355850"/>
          <p14:tracePt t="19887" x="10801350" y="2355850"/>
          <p14:tracePt t="19894" x="10820400" y="2355850"/>
          <p14:tracePt t="19901" x="10845800" y="2362200"/>
          <p14:tracePt t="19909" x="10883900" y="2374900"/>
          <p14:tracePt t="19926" x="10966450" y="2413000"/>
          <p14:tracePt t="19943" x="11074400" y="2476500"/>
          <p14:tracePt t="19959" x="11137900" y="2514600"/>
          <p14:tracePt t="19975" x="11182350" y="2540000"/>
          <p14:tracePt t="19992" x="11201400" y="2559050"/>
          <p14:tracePt t="20008" x="11214100" y="2571750"/>
          <p14:tracePt t="20025" x="11214100" y="2584450"/>
          <p14:tracePt t="20073" x="11214100" y="2597150"/>
          <p14:tracePt t="20080" x="11214100" y="2603500"/>
          <p14:tracePt t="20095" x="11214100" y="2609850"/>
          <p14:tracePt t="20108" x="11214100" y="2622550"/>
          <p14:tracePt t="20125" x="11214100" y="2628900"/>
          <p14:tracePt t="20142" x="11214100" y="2641600"/>
          <p14:tracePt t="20159" x="11214100" y="2654300"/>
          <p14:tracePt t="20175" x="11214100" y="2667000"/>
          <p14:tracePt t="20224" x="11214100" y="2673350"/>
          <p14:tracePt t="20231" x="11214100" y="2679700"/>
          <p14:tracePt t="20241" x="11214100" y="2686050"/>
          <p14:tracePt t="20258" x="11214100" y="2698750"/>
          <p14:tracePt t="20275" x="11226800" y="2711450"/>
          <p14:tracePt t="20291" x="11239500" y="2717800"/>
          <p14:tracePt t="20308" x="11264900" y="2730500"/>
          <p14:tracePt t="20325" x="11303000" y="2749550"/>
          <p14:tracePt t="20341" x="11322050" y="2755900"/>
          <p14:tracePt t="20358" x="11353800" y="2755900"/>
          <p14:tracePt t="20375" x="11391900" y="2749550"/>
          <p14:tracePt t="20392" x="11410950" y="2730500"/>
          <p14:tracePt t="20408" x="11430000" y="2711450"/>
          <p14:tracePt t="20425" x="11449050" y="2686050"/>
          <p14:tracePt t="20441" x="11468100" y="2641600"/>
          <p14:tracePt t="20458" x="11480800" y="2616200"/>
          <p14:tracePt t="20475" x="11487150" y="2597150"/>
          <p14:tracePt t="20491" x="11487150" y="2559050"/>
          <p14:tracePt t="20508" x="11468100" y="2527300"/>
          <p14:tracePt t="20525" x="11436350" y="2489200"/>
          <p14:tracePt t="20541" x="11423650" y="2476500"/>
          <p14:tracePt t="20558" x="11417300" y="2470150"/>
          <p14:tracePt t="20575" x="11398250" y="2470150"/>
          <p14:tracePt t="20591" x="11372850" y="2470150"/>
          <p14:tracePt t="20608" x="11322050" y="2470150"/>
          <p14:tracePt t="20625" x="11309350" y="2470150"/>
          <p14:tracePt t="20641" x="11283950" y="2470150"/>
          <p14:tracePt t="20658" x="11245850" y="2489200"/>
          <p14:tracePt t="20675" x="11239500" y="2495550"/>
          <p14:tracePt t="20691" x="11226800" y="2520950"/>
          <p14:tracePt t="20708" x="11207750" y="2533650"/>
          <p14:tracePt t="20725" x="11201400" y="2540000"/>
          <p14:tracePt t="20741" x="11195050" y="2552700"/>
          <p14:tracePt t="20758" x="11195050" y="2571750"/>
          <p14:tracePt t="20775" x="11195050" y="2584450"/>
          <p14:tracePt t="20791" x="11195050" y="2597150"/>
          <p14:tracePt t="20794" x="11201400" y="2603500"/>
          <p14:tracePt t="20808" x="11214100" y="2616200"/>
          <p14:tracePt t="20825" x="11245850" y="2628900"/>
          <p14:tracePt t="20841" x="11264900" y="2628900"/>
          <p14:tracePt t="20858" x="11296650" y="2628900"/>
          <p14:tracePt t="20874" x="11303000" y="2628900"/>
          <p14:tracePt t="20891" x="11309350" y="2628900"/>
          <p14:tracePt t="20983" x="11303000" y="2628900"/>
          <p14:tracePt t="20990" x="11296650" y="2628900"/>
          <p14:tracePt t="20997" x="11271250" y="2628900"/>
          <p14:tracePt t="21008" x="11264900" y="2628900"/>
          <p14:tracePt t="21025" x="11195050" y="2628900"/>
          <p14:tracePt t="21041" x="11156950" y="2628900"/>
          <p14:tracePt t="21058" x="11099800" y="2635250"/>
          <p14:tracePt t="21075" x="11055350" y="2641600"/>
          <p14:tracePt t="21091" x="10960100" y="2667000"/>
          <p14:tracePt t="21108" x="10934700" y="2667000"/>
          <p14:tracePt t="21125" x="10909300" y="2679700"/>
          <p14:tracePt t="21141" x="10864850" y="2692400"/>
          <p14:tracePt t="21158" x="10839450" y="2705100"/>
          <p14:tracePt t="21175" x="10826750" y="2717800"/>
          <p14:tracePt t="21192" x="10807700" y="2724150"/>
          <p14:tracePt t="21208" x="10795000" y="2724150"/>
          <p14:tracePt t="21225" x="10782300" y="2736850"/>
          <p14:tracePt t="21241" x="10763250" y="2743200"/>
          <p14:tracePt t="21258" x="10718800" y="2743200"/>
          <p14:tracePt t="21274" x="10693400" y="2749550"/>
          <p14:tracePt t="21292" x="10668000" y="2749550"/>
          <p14:tracePt t="21308" x="10623550" y="2755900"/>
          <p14:tracePt t="21325" x="10604500" y="2755900"/>
          <p14:tracePt t="21342" x="10560050" y="2755900"/>
          <p14:tracePt t="21358" x="10528300" y="2762250"/>
          <p14:tracePt t="21375" x="10496550" y="2762250"/>
          <p14:tracePt t="21391" x="10433050" y="2762250"/>
          <p14:tracePt t="21408" x="10363200" y="2768600"/>
          <p14:tracePt t="21425" x="10318750" y="2768600"/>
          <p14:tracePt t="21441" x="10274300" y="2781300"/>
          <p14:tracePt t="21458" x="10217150" y="2781300"/>
          <p14:tracePt t="21474" x="10160000" y="2787650"/>
          <p14:tracePt t="21491" x="10096500" y="2787650"/>
          <p14:tracePt t="21508" x="10020300" y="2787650"/>
          <p14:tracePt t="21524" x="9956800" y="2787650"/>
          <p14:tracePt t="21541" x="9925050" y="2787650"/>
          <p14:tracePt t="21558" x="9886950" y="2787650"/>
          <p14:tracePt t="21574" x="9842500" y="2787650"/>
          <p14:tracePt t="21591" x="9785350" y="2787650"/>
          <p14:tracePt t="21608" x="9747250" y="2787650"/>
          <p14:tracePt t="21624" x="9677400" y="2787650"/>
          <p14:tracePt t="21641" x="9645650" y="2787650"/>
          <p14:tracePt t="21658" x="9620250" y="2787650"/>
          <p14:tracePt t="21674" x="9575800" y="2787650"/>
          <p14:tracePt t="21691" x="9537700" y="2794000"/>
          <p14:tracePt t="21708" x="9499600" y="2794000"/>
          <p14:tracePt t="21724" x="9474200" y="2800350"/>
          <p14:tracePt t="21741" x="9436100" y="2800350"/>
          <p14:tracePt t="21757" x="9417050" y="2806700"/>
          <p14:tracePt t="21774" x="9378950" y="2806700"/>
          <p14:tracePt t="21791" x="9359900" y="2806700"/>
          <p14:tracePt t="21808" x="9334500" y="2813050"/>
          <p14:tracePt t="21824" x="9328150" y="2813050"/>
          <p14:tracePt t="21826" x="9321800" y="2813050"/>
          <p14:tracePt t="21841" x="9315450" y="2813050"/>
          <p14:tracePt t="21857" x="9296400" y="2813050"/>
          <p14:tracePt t="21874" x="9290050" y="2813050"/>
          <p14:tracePt t="21891" x="9283700" y="2813050"/>
          <p14:tracePt t="22330" x="9290050" y="2813050"/>
          <p14:tracePt t="22344" x="9296400" y="2813050"/>
          <p14:tracePt t="22360" x="9302750" y="2813050"/>
          <p14:tracePt t="22366" x="9309100" y="2813050"/>
          <p14:tracePt t="22374" x="9315450" y="2813050"/>
          <p14:tracePt t="22390" x="9321800" y="2813050"/>
          <p14:tracePt t="22635" x="9385300" y="2806700"/>
          <p14:tracePt t="22643" x="9480550" y="2787650"/>
          <p14:tracePt t="22650" x="9575800" y="2774950"/>
          <p14:tracePt t="22658" x="9652000" y="2768600"/>
          <p14:tracePt t="22674" x="9823450" y="2749550"/>
          <p14:tracePt t="22692" x="10058400" y="2749550"/>
          <p14:tracePt t="22708" x="10166350" y="2755900"/>
          <p14:tracePt t="22724" x="10267950" y="2755900"/>
          <p14:tracePt t="22742" x="10471150" y="2755900"/>
          <p14:tracePt t="22758" x="10591800" y="2749550"/>
          <p14:tracePt t="22774" x="10712450" y="2730500"/>
          <p14:tracePt t="22792" x="10763250" y="2724150"/>
          <p14:tracePt t="22808" x="10814050" y="2711450"/>
          <p14:tracePt t="22824" x="10833100" y="2711450"/>
          <p14:tracePt t="22829" x="10839450" y="2705100"/>
          <p14:tracePt t="22841" x="10845800" y="2698750"/>
          <p14:tracePt t="22858" x="10858500" y="2660650"/>
          <p14:tracePt t="22874" x="10858500" y="2616200"/>
          <p14:tracePt t="22891" x="10852150" y="2584450"/>
          <p14:tracePt t="22908" x="10814050" y="2520950"/>
          <p14:tracePt t="22924" x="10801350" y="2482850"/>
          <p14:tracePt t="22941" x="10788650" y="2432050"/>
          <p14:tracePt t="22958" x="10782300" y="2413000"/>
          <p14:tracePt t="22974" x="10725150" y="2305050"/>
          <p14:tracePt t="22991" x="10693400" y="2279650"/>
          <p14:tracePt t="23009" x="10610850" y="2235200"/>
          <p14:tracePt t="23024" x="10534650" y="2216150"/>
          <p14:tracePt t="23041" x="10464800" y="2209800"/>
          <p14:tracePt t="23058" x="10414000" y="2209800"/>
          <p14:tracePt t="23074" x="10306050" y="2209800"/>
          <p14:tracePt t="23091" x="10198100" y="2209800"/>
          <p14:tracePt t="23108" x="10115550" y="2228850"/>
          <p14:tracePt t="23124" x="10020300" y="2279650"/>
          <p14:tracePt t="23140" x="9944100" y="2305050"/>
          <p14:tracePt t="23157" x="9855200" y="2343150"/>
          <p14:tracePt t="23174" x="9715500" y="2387600"/>
          <p14:tracePt t="23190" x="9664700" y="2413000"/>
          <p14:tracePt t="23207" x="9620250" y="2419350"/>
          <p14:tracePt t="23224" x="9601200" y="2432050"/>
          <p14:tracePt t="23240" x="9563100" y="2451100"/>
          <p14:tracePt t="23257" x="9537700" y="2463800"/>
          <p14:tracePt t="23273" x="9518650" y="2476500"/>
          <p14:tracePt t="23290" x="9505950" y="2489200"/>
          <p14:tracePt t="23307" x="9493250" y="2501900"/>
          <p14:tracePt t="23323" x="9486900" y="2520950"/>
          <p14:tracePt t="23340" x="9461500" y="2552700"/>
          <p14:tracePt t="23357" x="9448800" y="2578100"/>
          <p14:tracePt t="23373" x="9448800" y="2609850"/>
          <p14:tracePt t="23390" x="9448800" y="2647950"/>
          <p14:tracePt t="23407" x="9448800" y="2654300"/>
          <p14:tracePt t="23423" x="9499600" y="2698750"/>
          <p14:tracePt t="23440" x="9575800" y="2730500"/>
          <p14:tracePt t="23457" x="9677400" y="2755900"/>
          <p14:tracePt t="23473" x="9759950" y="2768600"/>
          <p14:tracePt t="23490" x="9798050" y="2781300"/>
          <p14:tracePt t="23507" x="9855200" y="2787650"/>
          <p14:tracePt t="23523" x="9886950" y="2787650"/>
          <p14:tracePt t="23540" x="9906000" y="2787650"/>
          <p14:tracePt t="23557" x="9950450" y="2787650"/>
          <p14:tracePt t="23573" x="9982200" y="2787650"/>
          <p14:tracePt t="23590" x="10013950" y="2774950"/>
          <p14:tracePt t="23607" x="10039350" y="2774950"/>
          <p14:tracePt t="23623" x="10045700" y="2774950"/>
          <p14:tracePt t="24005" x="9994900" y="2768600"/>
          <p14:tracePt t="24012" x="9906000" y="2749550"/>
          <p14:tracePt t="24024" x="9823450" y="2736850"/>
          <p14:tracePt t="24040" x="9429750" y="2641600"/>
          <p14:tracePt t="24057" x="9264650" y="2590800"/>
          <p14:tracePt t="24074" x="9093200" y="2546350"/>
          <p14:tracePt t="24091" x="8921750" y="2527300"/>
          <p14:tracePt t="24107" x="8807450" y="2501900"/>
          <p14:tracePt t="24124" x="8718550" y="2489200"/>
          <p14:tracePt t="24141" x="8616950" y="2470150"/>
          <p14:tracePt t="24157" x="8566150" y="2470150"/>
          <p14:tracePt t="24174" x="8496300" y="2470150"/>
          <p14:tracePt t="24190" x="8413750" y="2470150"/>
          <p14:tracePt t="24207" x="8267700" y="2482850"/>
          <p14:tracePt t="24223" x="8204200" y="2482850"/>
          <p14:tracePt t="24240" x="8147050" y="2482850"/>
          <p14:tracePt t="24257" x="8026400" y="2457450"/>
          <p14:tracePt t="24273" x="7931150" y="2419350"/>
          <p14:tracePt t="24290" x="7861300" y="2400300"/>
          <p14:tracePt t="24306" x="7816850" y="2387600"/>
          <p14:tracePt t="24323" x="7753350" y="2362200"/>
          <p14:tracePt t="24340" x="7721600" y="2349500"/>
          <p14:tracePt t="24356" x="7664450" y="2343150"/>
          <p14:tracePt t="24373" x="7632700" y="2343150"/>
          <p14:tracePt t="24390" x="7607300" y="2343150"/>
          <p14:tracePt t="24406" x="7575550" y="2343150"/>
          <p14:tracePt t="24423" x="7543800" y="2343150"/>
          <p14:tracePt t="24440" x="7531100" y="2343150"/>
          <p14:tracePt t="24456" x="7518400" y="2343150"/>
          <p14:tracePt t="24473" x="7505700" y="2343150"/>
          <p14:tracePt t="24490" x="7499350" y="2343150"/>
          <p14:tracePt t="24568" x="7512050" y="2343150"/>
          <p14:tracePt t="24575" x="7518400" y="2336800"/>
          <p14:tracePt t="24582" x="7543800" y="2330450"/>
          <p14:tracePt t="24590" x="7569200" y="2330450"/>
          <p14:tracePt t="24607" x="7626350" y="2330450"/>
          <p14:tracePt t="24624" x="7721600" y="2330450"/>
          <p14:tracePt t="24640" x="7861300" y="2330450"/>
          <p14:tracePt t="24657" x="8020050" y="2317750"/>
          <p14:tracePt t="24675" x="8312150" y="2298700"/>
          <p14:tracePt t="24690" x="8528050" y="2311400"/>
          <p14:tracePt t="24707" x="8737600" y="2330450"/>
          <p14:tracePt t="24724" x="8934450" y="2362200"/>
          <p14:tracePt t="24740" x="9118600" y="2393950"/>
          <p14:tracePt t="24757" x="9245600" y="2413000"/>
          <p14:tracePt t="24773" x="9334500" y="2419350"/>
          <p14:tracePt t="24789" x="9391650" y="2419350"/>
          <p14:tracePt t="24806" x="9474200" y="2413000"/>
          <p14:tracePt t="24823" x="9525000" y="2393950"/>
          <p14:tracePt t="24840" x="9626600" y="2374900"/>
          <p14:tracePt t="24856" x="9677400" y="2362200"/>
          <p14:tracePt t="24873" x="9715500" y="2355850"/>
          <p14:tracePt t="24889" x="9747250" y="2349500"/>
          <p14:tracePt t="24906" x="9759950" y="2349500"/>
          <p14:tracePt t="24923" x="9766300" y="2349500"/>
          <p14:tracePt t="24940" x="9779000" y="2343150"/>
          <p14:tracePt t="24956" x="9823450" y="2324100"/>
          <p14:tracePt t="24973" x="9855200" y="2311400"/>
          <p14:tracePt t="24989" x="9886950" y="2298700"/>
          <p14:tracePt t="25006" x="9931400" y="2298700"/>
          <p14:tracePt t="25023" x="9937750" y="2298700"/>
          <p14:tracePt t="25039" x="9950450" y="2298700"/>
          <p14:tracePt t="25056" x="9963150" y="2298700"/>
          <p14:tracePt t="25157" x="9956800" y="2298700"/>
          <p14:tracePt t="25165" x="9950450" y="2298700"/>
          <p14:tracePt t="25186" x="9944100" y="2298700"/>
          <p14:tracePt t="25193" x="9937750" y="2298700"/>
          <p14:tracePt t="25209" x="9931400" y="2298700"/>
          <p14:tracePt t="25222" x="9918700" y="2298700"/>
          <p14:tracePt t="25239" x="9906000" y="2298700"/>
          <p14:tracePt t="25324" x="9899650" y="2298700"/>
          <p14:tracePt t="25331" x="9893300" y="2298700"/>
          <p14:tracePt t="25339" x="9886950" y="2298700"/>
          <p14:tracePt t="25356" x="9880600" y="2298700"/>
          <p14:tracePt t="25373" x="9874250" y="2298700"/>
          <p14:tracePt t="25390" x="9836150" y="2298700"/>
          <p14:tracePt t="25406" x="9759950" y="2298700"/>
          <p14:tracePt t="25423" x="9645650" y="2298700"/>
          <p14:tracePt t="25439" x="9493250" y="2298700"/>
          <p14:tracePt t="25456" x="9378950" y="2298700"/>
          <p14:tracePt t="25473" x="9226550" y="2298700"/>
          <p14:tracePt t="25489" x="9004300" y="2298700"/>
          <p14:tracePt t="25506" x="8826500" y="2298700"/>
          <p14:tracePt t="25522" x="8712200" y="2298700"/>
          <p14:tracePt t="25539" x="8547100" y="2298700"/>
          <p14:tracePt t="25556" x="8420100" y="2298700"/>
          <p14:tracePt t="25572" x="8324850" y="2311400"/>
          <p14:tracePt t="25589" x="8248650" y="2324100"/>
          <p14:tracePt t="25606" x="8089900" y="2355850"/>
          <p14:tracePt t="25623" x="7994650" y="2362200"/>
          <p14:tracePt t="25640" x="7924800" y="2374900"/>
          <p14:tracePt t="25656" x="7867650" y="2387600"/>
          <p14:tracePt t="25673" x="7823200" y="2400300"/>
          <p14:tracePt t="25690" x="7791450" y="2419350"/>
          <p14:tracePt t="25706" x="7759700" y="2419350"/>
          <p14:tracePt t="25723" x="7747000" y="2419350"/>
          <p14:tracePt t="25739" x="7734300" y="2419350"/>
          <p14:tracePt t="25757" x="7721600" y="2419350"/>
          <p14:tracePt t="25859" x="7727950" y="2419350"/>
          <p14:tracePt t="25866" x="7740650" y="2419350"/>
          <p14:tracePt t="25873" x="7753350" y="2425700"/>
          <p14:tracePt t="25890" x="7778750" y="2432050"/>
          <p14:tracePt t="25906" x="7804150" y="2438400"/>
          <p14:tracePt t="25909" x="7810500" y="2438400"/>
          <p14:tracePt t="25922" x="7835900" y="2438400"/>
          <p14:tracePt t="25939" x="7867650" y="2438400"/>
          <p14:tracePt t="25956" x="7931150" y="2438400"/>
          <p14:tracePt t="25973" x="8020050" y="2438400"/>
          <p14:tracePt t="25989" x="8089900" y="2432050"/>
          <p14:tracePt t="26006" x="8185150" y="2425700"/>
          <p14:tracePt t="26023" x="8375650" y="2425700"/>
          <p14:tracePt t="26039" x="8470900" y="2425700"/>
          <p14:tracePt t="26056" x="8591550" y="2425700"/>
          <p14:tracePt t="26072" x="8731250" y="2413000"/>
          <p14:tracePt t="26089" x="8934450" y="2381250"/>
          <p14:tracePt t="26106" x="9074150" y="2368550"/>
          <p14:tracePt t="26123" x="9213850" y="2349500"/>
          <p14:tracePt t="26140" x="9378950" y="2324100"/>
          <p14:tracePt t="26156" x="9505950" y="2292350"/>
          <p14:tracePt t="26173" x="9607550" y="2279650"/>
          <p14:tracePt t="26190" x="9645650" y="2279650"/>
          <p14:tracePt t="26206" x="9658350" y="2279650"/>
          <p14:tracePt t="26239" x="9664700" y="2279650"/>
          <p14:tracePt t="26304" x="9652000" y="2279650"/>
          <p14:tracePt t="26311" x="9607550" y="2292350"/>
          <p14:tracePt t="26322" x="9569450" y="2311400"/>
          <p14:tracePt t="26339" x="9436100" y="2368550"/>
          <p14:tracePt t="26355" x="9207500" y="2482850"/>
          <p14:tracePt t="26372" x="9099550" y="2520950"/>
          <p14:tracePt t="26389" x="8978900" y="2565400"/>
          <p14:tracePt t="26405" x="8807450" y="2578100"/>
          <p14:tracePt t="26422" x="8629650" y="2590800"/>
          <p14:tracePt t="26439" x="8534400" y="2590800"/>
          <p14:tracePt t="26455" x="8382000" y="2597150"/>
          <p14:tracePt t="26472" x="8299450" y="2609850"/>
          <p14:tracePt t="26489" x="8242300" y="2616200"/>
          <p14:tracePt t="26506" x="8178800" y="2622550"/>
          <p14:tracePt t="26522" x="8064500" y="2641600"/>
          <p14:tracePt t="26539" x="8013700" y="2641600"/>
          <p14:tracePt t="26555" x="7975600" y="2641600"/>
          <p14:tracePt t="26572" x="7956550" y="2641600"/>
          <p14:tracePt t="26589" x="7931150" y="2647950"/>
          <p14:tracePt t="26605" x="7912100" y="2647950"/>
          <p14:tracePt t="26622" x="7874000" y="2654300"/>
          <p14:tracePt t="26639" x="7861300" y="2660650"/>
          <p14:tracePt t="26655" x="7829550" y="2667000"/>
          <p14:tracePt t="26672" x="7810500" y="2667000"/>
          <p14:tracePt t="26689" x="7804150" y="2673350"/>
          <p14:tracePt t="26705" x="7791450" y="2673350"/>
          <p14:tracePt t="26722" x="7772400" y="2679700"/>
          <p14:tracePt t="26738" x="7766050" y="2692400"/>
          <p14:tracePt t="26755" x="7753350" y="2692400"/>
          <p14:tracePt t="26832" x="7759700" y="2698750"/>
          <p14:tracePt t="26838" x="7778750" y="2698750"/>
          <p14:tracePt t="26845" x="7797800" y="2698750"/>
          <p14:tracePt t="26855" x="7823200" y="2698750"/>
          <p14:tracePt t="26872" x="7905750" y="2698750"/>
          <p14:tracePt t="26888" x="8089900" y="2698750"/>
          <p14:tracePt t="26905" x="8166100" y="2698750"/>
          <p14:tracePt t="26922" x="8242300" y="2698750"/>
          <p14:tracePt t="26939" x="8420100" y="2698750"/>
          <p14:tracePt t="26955" x="8528050" y="2698750"/>
          <p14:tracePt t="26972" x="8655050" y="2692400"/>
          <p14:tracePt t="26989" x="8883650" y="2673350"/>
          <p14:tracePt t="27005" x="8966200" y="2673350"/>
          <p14:tracePt t="27022" x="9023350" y="2673350"/>
          <p14:tracePt t="27039" x="9086850" y="2667000"/>
          <p14:tracePt t="27055" x="9226550" y="2654300"/>
          <p14:tracePt t="27072" x="9315450" y="2654300"/>
          <p14:tracePt t="27089" x="9353550" y="2654300"/>
          <p14:tracePt t="27105" x="9398000" y="2654300"/>
          <p14:tracePt t="27122" x="9455150" y="2654300"/>
          <p14:tracePt t="27139" x="9499600" y="2654300"/>
          <p14:tracePt t="27155" x="9582150" y="2647950"/>
          <p14:tracePt t="27172" x="9620250" y="2647950"/>
          <p14:tracePt t="27189" x="9652000" y="2647950"/>
          <p14:tracePt t="27206" x="9683750" y="2647950"/>
          <p14:tracePt t="27222" x="9690100" y="2647950"/>
          <p14:tracePt t="27239" x="9702800" y="2647950"/>
          <p14:tracePt t="27256" x="9715500" y="2647950"/>
          <p14:tracePt t="31643" x="9766300" y="2641600"/>
          <p14:tracePt t="31650" x="9848850" y="2616200"/>
          <p14:tracePt t="31658" x="9931400" y="2597150"/>
          <p14:tracePt t="31670" x="10052050" y="2565400"/>
          <p14:tracePt t="31687" x="10179050" y="2495550"/>
          <p14:tracePt t="31703" x="10312400" y="2400300"/>
          <p14:tracePt t="31720" x="10433050" y="2336800"/>
          <p14:tracePt t="31737" x="10572750" y="2260600"/>
          <p14:tracePt t="31754" x="10610850" y="2241550"/>
          <p14:tracePt t="31770" x="10687050" y="2190750"/>
          <p14:tracePt t="31787" x="10782300" y="2133600"/>
          <p14:tracePt t="31803" x="10852150" y="2108200"/>
          <p14:tracePt t="31821" x="10902950" y="2095500"/>
          <p14:tracePt t="31837" x="10928350" y="2082800"/>
          <p14:tracePt t="31853" x="10941050" y="2082800"/>
          <p14:tracePt t="32199" x="10985500" y="2070100"/>
          <p14:tracePt t="32207" x="11042650" y="2063750"/>
          <p14:tracePt t="32213" x="11093450" y="2057400"/>
          <p14:tracePt t="32221" x="11137900" y="2051050"/>
          <p14:tracePt t="32237" x="11245850" y="2051050"/>
          <p14:tracePt t="32253" x="11341100" y="2051050"/>
          <p14:tracePt t="32270" x="11430000" y="2051050"/>
          <p14:tracePt t="32287" x="11468100" y="2051050"/>
          <p14:tracePt t="32303" x="11487150" y="2051050"/>
          <p14:tracePt t="32319" x="11512550" y="2051050"/>
          <p14:tracePt t="32336" x="11531600" y="2051050"/>
          <p14:tracePt t="32353" x="11544300" y="2051050"/>
          <p14:tracePt t="32370" x="11563350" y="2051050"/>
          <p14:tracePt t="32486" x="11563350" y="2044700"/>
          <p14:tracePt t="32492" x="11563350" y="2038350"/>
          <p14:tracePt t="32503" x="11563350" y="2025650"/>
          <p14:tracePt t="32519" x="11563350" y="2012950"/>
          <p14:tracePt t="32522" x="11563350" y="2000250"/>
          <p14:tracePt t="32536" x="11563350" y="1993900"/>
          <p14:tracePt t="32553" x="11550650" y="1981200"/>
          <p14:tracePt t="32569" x="11544300" y="1968500"/>
          <p14:tracePt t="32586" x="11537950" y="1962150"/>
          <p14:tracePt t="32603" x="11518900" y="1955800"/>
          <p14:tracePt t="32619" x="11493500" y="1943100"/>
          <p14:tracePt t="32636" x="11461750" y="1924050"/>
          <p14:tracePt t="32653" x="11417300" y="1924050"/>
          <p14:tracePt t="32669" x="11398250" y="1924050"/>
          <p14:tracePt t="32686" x="11379200" y="1924050"/>
          <p14:tracePt t="32703" x="11353800" y="1924050"/>
          <p14:tracePt t="32719" x="11328400" y="1924050"/>
          <p14:tracePt t="32736" x="11322050" y="1924050"/>
          <p14:tracePt t="32753" x="11309350" y="1924050"/>
          <p14:tracePt t="32769" x="11296650" y="1936750"/>
          <p14:tracePt t="32786" x="11283950" y="1949450"/>
          <p14:tracePt t="32803" x="11264900" y="2000250"/>
          <p14:tracePt t="32819" x="11252200" y="2044700"/>
          <p14:tracePt t="32836" x="11252200" y="2070100"/>
          <p14:tracePt t="32853" x="11252200" y="2101850"/>
          <p14:tracePt t="32869" x="11252200" y="2120900"/>
          <p14:tracePt t="32886" x="11252200" y="2133600"/>
          <p14:tracePt t="32904" x="11271250" y="2159000"/>
          <p14:tracePt t="32920" x="11296650" y="2178050"/>
          <p14:tracePt t="32936" x="11347450" y="2197100"/>
          <p14:tracePt t="32953" x="11385550" y="2203450"/>
          <p14:tracePt t="32970" x="11423650" y="2203450"/>
          <p14:tracePt t="32986" x="11436350" y="2203450"/>
          <p14:tracePt t="33003" x="11461750" y="2203450"/>
          <p14:tracePt t="33020" x="11474450" y="2190750"/>
          <p14:tracePt t="33036" x="11480800" y="2190750"/>
          <p14:tracePt t="33064" x="11480800" y="2184400"/>
          <p14:tracePt t="33080" x="11480800" y="2178050"/>
          <p14:tracePt t="33093" x="11474450" y="2178050"/>
          <p14:tracePt t="33103" x="11468100" y="2178050"/>
          <p14:tracePt t="33121" x="11449050" y="2165350"/>
          <p14:tracePt t="33136" x="11442700" y="2165350"/>
          <p14:tracePt t="33153" x="11430000" y="2165350"/>
          <p14:tracePt t="33259" x="11430000" y="2171700"/>
          <p14:tracePt t="33266" x="11430000" y="2178050"/>
          <p14:tracePt t="33274" x="11430000" y="2184400"/>
          <p14:tracePt t="33287" x="11430000" y="2197100"/>
          <p14:tracePt t="33303" x="11430000" y="2203450"/>
          <p14:tracePt t="33408" x="11423650" y="2203450"/>
          <p14:tracePt t="33411" x="11410950" y="2203450"/>
          <p14:tracePt t="33419" x="11404600" y="2203450"/>
          <p14:tracePt t="33436" x="11372850" y="2184400"/>
          <p14:tracePt t="33452" x="11322050" y="2165350"/>
          <p14:tracePt t="33469" x="11283950" y="2152650"/>
          <p14:tracePt t="33486" x="11258550" y="2146300"/>
          <p14:tracePt t="33502" x="11207750" y="2120900"/>
          <p14:tracePt t="33519" x="11156950" y="2108200"/>
          <p14:tracePt t="33536" x="11106150" y="2101850"/>
          <p14:tracePt t="33552" x="11055350" y="2101850"/>
          <p14:tracePt t="33569" x="11036300" y="2101850"/>
          <p14:tracePt t="33585" x="11010900" y="2101850"/>
          <p14:tracePt t="33602" x="11004550" y="2101850"/>
          <p14:tracePt t="33619" x="10991850" y="2101850"/>
          <p14:tracePt t="33636" x="10979150" y="2101850"/>
          <p14:tracePt t="33652" x="10960100" y="2101850"/>
          <p14:tracePt t="33669" x="10947400" y="2101850"/>
          <p14:tracePt t="33686" x="10941050" y="2101850"/>
          <p14:tracePt t="33702" x="10928350" y="2101850"/>
          <p14:tracePt t="34095" x="10909300" y="2101850"/>
          <p14:tracePt t="34102" x="10902950" y="2101850"/>
          <p14:tracePt t="34109" x="10890250" y="2101850"/>
          <p14:tracePt t="34119" x="10883900" y="2101850"/>
          <p14:tracePt t="34135" x="10871200" y="2101850"/>
          <p14:tracePt t="34152" x="10858500" y="2101850"/>
          <p14:tracePt t="34169" x="10852150" y="2101850"/>
          <p14:tracePt t="34186" x="10845800" y="2101850"/>
          <p14:tracePt t="34219" x="10839450" y="2101850"/>
          <p14:tracePt t="34235" x="10820400" y="2095500"/>
          <p14:tracePt t="34252" x="10807700" y="2082800"/>
          <p14:tracePt t="34269" x="10801350" y="2076450"/>
          <p14:tracePt t="34285" x="10795000" y="2076450"/>
          <p14:tracePt t="34302" x="10788650" y="2063750"/>
          <p14:tracePt t="34319" x="10763250" y="2025650"/>
          <p14:tracePt t="34335" x="10756900" y="2019300"/>
          <p14:tracePt t="34352" x="10744200" y="2000250"/>
          <p14:tracePt t="34368" x="10718800" y="1981200"/>
          <p14:tracePt t="34385" x="10699750" y="1974850"/>
          <p14:tracePt t="34402" x="10693400" y="1962150"/>
          <p14:tracePt t="34419" x="10661650" y="1955800"/>
          <p14:tracePt t="34435" x="10648950" y="1949450"/>
          <p14:tracePt t="34452" x="10636250" y="1949450"/>
          <p14:tracePt t="34469" x="10617200" y="1949450"/>
          <p14:tracePt t="34485" x="10610850" y="1949450"/>
          <p14:tracePt t="34502" x="10598150" y="1949450"/>
          <p14:tracePt t="34518" x="10591800" y="1949450"/>
          <p14:tracePt t="34521" x="10579100" y="1949450"/>
          <p14:tracePt t="34535" x="10572750" y="1949450"/>
          <p14:tracePt t="34552" x="10566400" y="1949450"/>
          <p14:tracePt t="34568" x="10560050" y="1955800"/>
          <p14:tracePt t="34585" x="10553700" y="1974850"/>
          <p14:tracePt t="34602" x="10553700" y="1993900"/>
          <p14:tracePt t="34618" x="10553700" y="2012950"/>
          <p14:tracePt t="34635" x="10553700" y="2025650"/>
          <p14:tracePt t="34652" x="10553700" y="2032000"/>
          <p14:tracePt t="34668" x="10553700" y="2044700"/>
          <p14:tracePt t="34685" x="10566400" y="2063750"/>
          <p14:tracePt t="34702" x="10617200" y="2082800"/>
          <p14:tracePt t="34718" x="10636250" y="2089150"/>
          <p14:tracePt t="34736" x="10674350" y="2089150"/>
          <p14:tracePt t="34752" x="10687050" y="2089150"/>
          <p14:tracePt t="34769" x="10706100" y="2089150"/>
          <p14:tracePt t="34785" x="10712450" y="2089150"/>
          <p14:tracePt t="34819" x="10712450" y="2063750"/>
          <p14:tracePt t="34836" x="10680700" y="2000250"/>
          <p14:tracePt t="34852" x="10636250" y="1936750"/>
          <p14:tracePt t="34869" x="10604500" y="1905000"/>
          <p14:tracePt t="34886" x="10585450" y="1898650"/>
          <p14:tracePt t="34903" x="10547350" y="1892300"/>
          <p14:tracePt t="34919" x="10515600" y="1892300"/>
          <p14:tracePt t="34935" x="10490200" y="1892300"/>
          <p14:tracePt t="34953" x="10452100" y="1898650"/>
          <p14:tracePt t="34969" x="10439400" y="1905000"/>
          <p14:tracePt t="34985" x="10420350" y="1924050"/>
          <p14:tracePt t="35002" x="10407650" y="1930400"/>
          <p14:tracePt t="35019" x="10394950" y="1943100"/>
          <p14:tracePt t="35035" x="10388600" y="1955800"/>
          <p14:tracePt t="35052" x="10388600" y="1968500"/>
          <p14:tracePt t="35069" x="10388600" y="1974850"/>
          <p14:tracePt t="35085" x="10388600" y="1981200"/>
          <p14:tracePt t="35102" x="10388600" y="1987550"/>
          <p14:tracePt t="35156" x="10382250" y="1987550"/>
          <p14:tracePt t="35171" x="10375900" y="1987550"/>
          <p14:tracePt t="35177" x="10369550" y="1987550"/>
          <p14:tracePt t="35185" x="10363200" y="1987550"/>
          <p14:tracePt t="35202" x="10350500" y="1987550"/>
          <p14:tracePt t="35220" x="10299700" y="1987550"/>
          <p14:tracePt t="35235" x="10255250" y="1981200"/>
          <p14:tracePt t="35252" x="10217150" y="1974850"/>
          <p14:tracePt t="35269" x="10185400" y="1974850"/>
          <p14:tracePt t="35285" x="10160000" y="1974850"/>
          <p14:tracePt t="35302" x="10153650" y="1981200"/>
          <p14:tracePt t="35319" x="10147300" y="1993900"/>
          <p14:tracePt t="35335" x="10128250" y="2000250"/>
          <p14:tracePt t="35352" x="10128250" y="2019300"/>
          <p14:tracePt t="35369" x="10140950" y="2032000"/>
          <p14:tracePt t="35386" x="10172700" y="2044700"/>
          <p14:tracePt t="35402" x="10198100" y="2057400"/>
          <p14:tracePt t="35419" x="10210800" y="2063750"/>
          <p14:tracePt t="35435" x="10217150" y="2063750"/>
          <p14:tracePt t="35452" x="10223500" y="2063750"/>
          <p14:tracePt t="35523" x="10223500" y="2070100"/>
          <p14:tracePt t="35530" x="10223500" y="2076450"/>
          <p14:tracePt t="35544" x="10217150" y="2082800"/>
          <p14:tracePt t="35552" x="10217150" y="2089150"/>
          <p14:tracePt t="35568" x="10204450" y="2120900"/>
          <p14:tracePt t="35585" x="10185400" y="2165350"/>
          <p14:tracePt t="35601" x="10185400" y="2197100"/>
          <p14:tracePt t="35618" x="10185400" y="2209800"/>
          <p14:tracePt t="35635" x="10185400" y="2216150"/>
          <p14:tracePt t="35651" x="10185400" y="2228850"/>
          <p14:tracePt t="35668" x="10191750" y="2228850"/>
          <p14:tracePt t="35685" x="10204450" y="2228850"/>
          <p14:tracePt t="35984" x="10217150" y="2228850"/>
          <p14:tracePt t="35991" x="10229850" y="2235200"/>
          <p14:tracePt t="36001" x="10267950" y="2241550"/>
          <p14:tracePt t="36018" x="10331450" y="2254250"/>
          <p14:tracePt t="36034" x="10426700" y="2292350"/>
          <p14:tracePt t="36051" x="10464800" y="2311400"/>
          <p14:tracePt t="36068" x="10502900" y="2330450"/>
          <p14:tracePt t="36085" x="10541000" y="2362200"/>
          <p14:tracePt t="36101" x="10553700" y="2368550"/>
          <p14:tracePt t="36118" x="10560050" y="2374900"/>
          <p14:tracePt t="36151" x="10572750" y="2374900"/>
          <p14:tracePt t="36168" x="10585450" y="2374900"/>
          <p14:tracePt t="36184" x="10598150" y="2374900"/>
          <p14:tracePt t="36201" x="10610850" y="2362200"/>
          <p14:tracePt t="36218" x="10636250" y="2349500"/>
          <p14:tracePt t="36235" x="10642600" y="2349500"/>
          <p14:tracePt t="36268" x="10648950" y="2343150"/>
          <p14:tracePt t="36285" x="10648950" y="2336800"/>
          <p14:tracePt t="36301" x="10655300" y="2336800"/>
          <p14:tracePt t="36346" x="10661650" y="2336800"/>
          <p14:tracePt t="36369" x="10668000" y="2336800"/>
          <p14:tracePt t="36375" x="10674350" y="2336800"/>
          <p14:tracePt t="36385" x="10680700" y="2330450"/>
          <p14:tracePt t="36402" x="10687050" y="2330450"/>
          <p14:tracePt t="36441" x="10687050" y="2324100"/>
          <p14:tracePt t="37188" x="10687050" y="2330450"/>
          <p14:tracePt t="37195" x="10687050" y="2343150"/>
          <p14:tracePt t="37203" x="10687050" y="2349500"/>
          <p14:tracePt t="37217" x="10687050" y="2355850"/>
          <p14:tracePt t="37234" x="10687050" y="2368550"/>
          <p14:tracePt t="37251" x="10687050" y="2387600"/>
          <p14:tracePt t="37267" x="10687050" y="2419350"/>
          <p14:tracePt t="37284" x="10693400" y="2444750"/>
          <p14:tracePt t="37300" x="10693400" y="2457450"/>
          <p14:tracePt t="37317" x="10693400" y="2463800"/>
          <p14:tracePt t="37334" x="10693400" y="2476500"/>
          <p14:tracePt t="37351" x="10693400" y="2489200"/>
          <p14:tracePt t="37367" x="10699750" y="2501900"/>
          <p14:tracePt t="37384" x="10718800" y="2540000"/>
          <p14:tracePt t="37400" x="10725150" y="2559050"/>
          <p14:tracePt t="37417" x="10725150" y="2578100"/>
          <p14:tracePt t="37434" x="10725150" y="2616200"/>
          <p14:tracePt t="37450" x="10725150" y="2647950"/>
          <p14:tracePt t="37467" x="10731500" y="2673350"/>
          <p14:tracePt t="37484" x="10731500" y="2705100"/>
          <p14:tracePt t="37500" x="10731500" y="2711450"/>
          <p14:tracePt t="37517" x="10731500" y="2724150"/>
          <p14:tracePt t="37534" x="10737850" y="2736850"/>
          <p14:tracePt t="37550" x="10737850" y="2749550"/>
          <p14:tracePt t="37567" x="10737850" y="2755900"/>
          <p14:tracePt t="37584" x="10737850" y="2768600"/>
          <p14:tracePt t="37600" x="10737850" y="2774950"/>
          <p14:tracePt t="37622" x="10737850" y="2781300"/>
          <p14:tracePt t="37637" x="10744200" y="2781300"/>
          <p14:tracePt t="37650" x="10744200" y="2787650"/>
          <p14:tracePt t="37667" x="10744200" y="2794000"/>
          <p14:tracePt t="39181" x="10750550" y="2794000"/>
          <p14:tracePt t="39187" x="10775950" y="2781300"/>
          <p14:tracePt t="39200" x="10795000" y="2749550"/>
          <p14:tracePt t="39217" x="10820400" y="2730500"/>
          <p14:tracePt t="39233" x="10839450" y="2724150"/>
          <p14:tracePt t="39250" x="10858500" y="2686050"/>
          <p14:tracePt t="39266" x="10883900" y="2667000"/>
          <p14:tracePt t="39283" x="10909300" y="2628900"/>
          <p14:tracePt t="39300" x="10922000" y="2616200"/>
          <p14:tracePt t="39316" x="10941050" y="2597150"/>
          <p14:tracePt t="39333" x="10941050" y="2584450"/>
          <p14:tracePt t="39350" x="10947400" y="2571750"/>
          <p14:tracePt t="39367" x="10953750" y="2546350"/>
          <p14:tracePt t="39383" x="10953750" y="2540000"/>
          <p14:tracePt t="39400" x="10966450" y="2514600"/>
          <p14:tracePt t="39433" x="10979150" y="2495550"/>
          <p14:tracePt t="39450" x="10985500" y="2495550"/>
          <p14:tracePt t="39467" x="10991850" y="2489200"/>
          <p14:tracePt t="39483" x="11004550" y="2482850"/>
          <p14:tracePt t="39500" x="11017250" y="2476500"/>
          <p14:tracePt t="39533" x="11036300" y="2463800"/>
          <p14:tracePt t="39550" x="11049000" y="2444750"/>
          <p14:tracePt t="39555" x="11055350" y="2438400"/>
          <p14:tracePt t="39583" x="11061700" y="2425700"/>
          <p14:tracePt t="39600" x="11074400" y="2387600"/>
          <p14:tracePt t="39617" x="11074400" y="2374900"/>
          <p14:tracePt t="39634" x="11074400" y="2362200"/>
          <p14:tracePt t="39650" x="11074400" y="2349500"/>
          <p14:tracePt t="39772" x="11074400" y="2355850"/>
          <p14:tracePt t="39779" x="11074400" y="2368550"/>
          <p14:tracePt t="39787" x="11074400" y="2374900"/>
          <p14:tracePt t="39800" x="11074400" y="2413000"/>
          <p14:tracePt t="39817" x="11074400" y="2432050"/>
          <p14:tracePt t="39833" x="11074400" y="2451100"/>
          <p14:tracePt t="39850" x="11074400" y="2489200"/>
          <p14:tracePt t="39866" x="11074400" y="2514600"/>
          <p14:tracePt t="39883" x="11074400" y="2533650"/>
          <p14:tracePt t="39901" x="11074400" y="2571750"/>
          <p14:tracePt t="39916" x="11074400" y="2590800"/>
          <p14:tracePt t="39933" x="11074400" y="2597150"/>
          <p14:tracePt t="39950" x="11074400" y="2603500"/>
          <p14:tracePt t="39967" x="11074400" y="2635250"/>
          <p14:tracePt t="39983" x="11074400" y="2647950"/>
          <p14:tracePt t="40000" x="11074400" y="2667000"/>
          <p14:tracePt t="40017" x="11074400" y="2679700"/>
          <p14:tracePt t="40054" x="11068050" y="2679700"/>
          <p14:tracePt t="40070" x="11061700" y="2679700"/>
          <p14:tracePt t="40083" x="11042650" y="2660650"/>
          <p14:tracePt t="40100" x="11010900" y="2628900"/>
          <p14:tracePt t="40117" x="10934700" y="2552700"/>
          <p14:tracePt t="40133" x="10864850" y="2482850"/>
          <p14:tracePt t="40150" x="10814050" y="2425700"/>
          <p14:tracePt t="40166" x="10788650" y="2400300"/>
          <p14:tracePt t="40183" x="10750550" y="2355850"/>
          <p14:tracePt t="40199" x="10744200" y="2349500"/>
          <p14:tracePt t="40216" x="10731500" y="2330450"/>
          <p14:tracePt t="40233" x="10725150" y="2317750"/>
          <p14:tracePt t="40249" x="10706100" y="2317750"/>
          <p14:tracePt t="40290" x="10699750" y="2317750"/>
          <p14:tracePt t="40305" x="10699750" y="2311400"/>
          <p14:tracePt t="40320" x="10693400" y="2311400"/>
          <p14:tracePt t="40333" x="10693400" y="2298700"/>
          <p14:tracePt t="40366" x="10687050" y="2279650"/>
          <p14:tracePt t="40694" x="10687050" y="2286000"/>
          <p14:tracePt t="40704" x="10687050" y="2292350"/>
          <p14:tracePt t="40708" x="10687050" y="2298700"/>
          <p14:tracePt t="40716" x="10687050" y="2305050"/>
          <p14:tracePt t="40732" x="10680700" y="2330450"/>
          <p14:tracePt t="40749" x="10668000" y="2343150"/>
          <p14:tracePt t="40766" x="10648950" y="2381250"/>
          <p14:tracePt t="40782" x="10642600" y="2393950"/>
          <p14:tracePt t="40799" x="10629900" y="2400300"/>
          <p14:tracePt t="40816" x="10610850" y="2419350"/>
          <p14:tracePt t="40833" x="10604500" y="2432050"/>
          <p14:tracePt t="40850" x="10604500" y="2438400"/>
          <p14:tracePt t="40866" x="10604500" y="2444750"/>
          <p14:tracePt t="40883" x="10604500" y="2451100"/>
          <p14:tracePt t="40900" x="10623550" y="2470150"/>
          <p14:tracePt t="40916" x="10642600" y="2482850"/>
          <p14:tracePt t="40933" x="10680700" y="2489200"/>
          <p14:tracePt t="40949" x="10712450" y="2501900"/>
          <p14:tracePt t="40966" x="10737850" y="2520950"/>
          <p14:tracePt t="40983" x="10763250" y="2533650"/>
          <p14:tracePt t="41000" x="10788650" y="2546350"/>
          <p14:tracePt t="41016" x="10795000" y="2552700"/>
          <p14:tracePt t="41033" x="10807700" y="2571750"/>
          <p14:tracePt t="41049" x="10814050" y="2584450"/>
          <p14:tracePt t="41066" x="10814050" y="2590800"/>
          <p14:tracePt t="41070" x="10814050" y="2597150"/>
          <p14:tracePt t="41083" x="10814050" y="2603500"/>
          <p14:tracePt t="41099" x="10814050" y="2622550"/>
          <p14:tracePt t="41116" x="10814050" y="2628900"/>
          <p14:tracePt t="41133" x="10807700" y="2635250"/>
          <p14:tracePt t="41149" x="10769600" y="2654300"/>
          <p14:tracePt t="41166" x="10750550" y="2673350"/>
          <p14:tracePt t="41183" x="10737850" y="2679700"/>
          <p14:tracePt t="41199" x="10718800" y="2692400"/>
          <p14:tracePt t="41216" x="10712450" y="2705100"/>
          <p14:tracePt t="41232" x="10699750" y="2717800"/>
          <p14:tracePt t="41266" x="10687050" y="2724150"/>
          <p14:tracePt t="41282" x="10687050" y="2730500"/>
          <p14:tracePt t="41403" x="10693400" y="2730500"/>
          <p14:tracePt t="41409" x="10699750" y="2730500"/>
          <p14:tracePt t="41418" x="10706100" y="2724150"/>
          <p14:tracePt t="41433" x="10718800" y="2705100"/>
          <p14:tracePt t="41449" x="10737850" y="2698750"/>
          <p14:tracePt t="41466" x="10750550" y="2679700"/>
          <p14:tracePt t="41483" x="10769600" y="2635250"/>
          <p14:tracePt t="41500" x="10782300" y="2616200"/>
          <p14:tracePt t="41517" x="10788650" y="2597150"/>
          <p14:tracePt t="41588" x="10795000" y="2590800"/>
          <p14:tracePt t="41595" x="10807700" y="2578100"/>
          <p14:tracePt t="41610" x="10814050" y="2571750"/>
          <p14:tracePt t="41618" x="10820400" y="2565400"/>
          <p14:tracePt t="41632" x="10839450" y="2546350"/>
          <p14:tracePt t="41649" x="10852150" y="2533650"/>
          <p14:tracePt t="41665" x="10877550" y="2520950"/>
          <p14:tracePt t="41682" x="10915650" y="2495550"/>
          <p14:tracePt t="41699" x="10922000" y="2489200"/>
          <p14:tracePt t="41715" x="10941050" y="2476500"/>
          <p14:tracePt t="41732" x="10953750" y="2476500"/>
          <p14:tracePt t="41749" x="10960100" y="2470150"/>
          <p14:tracePt t="41765" x="10966450" y="2470150"/>
          <p14:tracePt t="41782" x="10972800" y="2463800"/>
          <p14:tracePt t="41799" x="10991850" y="2444750"/>
          <p14:tracePt t="41815" x="10998200" y="2444750"/>
          <p14:tracePt t="42101" x="11004550" y="2432050"/>
          <p14:tracePt t="42108" x="11017250" y="2425700"/>
          <p14:tracePt t="42116" x="11029950" y="2419350"/>
          <p14:tracePt t="42132" x="11036300" y="2406650"/>
          <p14:tracePt t="42149" x="11049000" y="2393950"/>
          <p14:tracePt t="42182" x="11049000" y="2381250"/>
          <p14:tracePt t="42199" x="11049000" y="2368550"/>
          <p14:tracePt t="42216" x="11049000" y="2355850"/>
          <p14:tracePt t="42232" x="11042650" y="2355850"/>
          <p14:tracePt t="42248" x="11029950" y="2349500"/>
          <p14:tracePt t="42265" x="11010900" y="2349500"/>
          <p14:tracePt t="42282" x="10972800" y="2349500"/>
          <p14:tracePt t="42298" x="10947400" y="2349500"/>
          <p14:tracePt t="42315" x="10909300" y="2349500"/>
          <p14:tracePt t="42332" x="10871200" y="2355850"/>
          <p14:tracePt t="42348" x="10858500" y="2362200"/>
          <p14:tracePt t="42365" x="10852150" y="2362200"/>
          <p14:tracePt t="42382" x="10833100" y="2362200"/>
          <p14:tracePt t="42398" x="10820400" y="2362200"/>
          <p14:tracePt t="42622" x="10826750" y="2362200"/>
          <p14:tracePt t="42629" x="10845800" y="2362200"/>
          <p14:tracePt t="42637" x="10864850" y="2368550"/>
          <p14:tracePt t="42655" x="10902950" y="2368550"/>
          <p14:tracePt t="42665" x="10928350" y="2374900"/>
          <p14:tracePt t="42682" x="10998200" y="2393950"/>
          <p14:tracePt t="42699" x="11023600" y="2419350"/>
          <p14:tracePt t="42715" x="11029950" y="2425700"/>
          <p14:tracePt t="42731" x="11029950" y="2438400"/>
          <p14:tracePt t="42748" x="11029950" y="2451100"/>
          <p14:tracePt t="42765" x="11029950" y="2489200"/>
          <p14:tracePt t="42781" x="11023600" y="2520950"/>
          <p14:tracePt t="42798" x="11010900" y="2546350"/>
          <p14:tracePt t="42815" x="10979150" y="2584450"/>
          <p14:tracePt t="42831" x="10966450" y="2603500"/>
          <p14:tracePt t="42849" x="10953750" y="2616200"/>
          <p14:tracePt t="42865" x="10915650" y="2641600"/>
          <p14:tracePt t="42882" x="10896600" y="2654300"/>
          <p14:tracePt t="42899" x="10833100" y="2686050"/>
          <p14:tracePt t="42916" x="10737850" y="2724150"/>
          <p14:tracePt t="42932" x="10706100" y="2736850"/>
          <p14:tracePt t="42948" x="10693400" y="2749550"/>
          <p14:tracePt t="42966" x="10674350" y="2755900"/>
          <p14:tracePt t="42982" x="10668000" y="2755900"/>
          <p14:tracePt t="42998" x="10655300" y="2755900"/>
          <p14:tracePt t="43133" x="10661650" y="2755900"/>
          <p14:tracePt t="43148" x="10668000" y="2755900"/>
          <p14:tracePt t="43155" x="10674350" y="2755900"/>
          <p14:tracePt t="43422" x="10674350" y="2762250"/>
          <p14:tracePt t="45332" x="10680700" y="2762250"/>
          <p14:tracePt t="45353" x="10687050" y="2762250"/>
          <p14:tracePt t="45368" x="10693400" y="2762250"/>
          <p14:tracePt t="45383" x="10699750" y="2762250"/>
          <p14:tracePt t="45404" x="10706100" y="2755900"/>
          <p14:tracePt t="45425" x="10706100" y="2749550"/>
          <p14:tracePt t="45687" x="10706100" y="2743200"/>
          <p14:tracePt t="46948" x="10718800" y="2724150"/>
          <p14:tracePt t="46955" x="10737850" y="2698750"/>
          <p14:tracePt t="46963" x="10750550" y="2673350"/>
          <p14:tracePt t="46980" x="10763250" y="2654300"/>
          <p14:tracePt t="46996" x="10775950" y="2647950"/>
          <p14:tracePt t="47013" x="10788650" y="2616200"/>
          <p14:tracePt t="47030" x="10801350" y="2603500"/>
          <p14:tracePt t="47046" x="10807700" y="2597150"/>
          <p14:tracePt t="47063" x="10820400" y="2590800"/>
          <p14:tracePt t="47080" x="10826750" y="2590800"/>
          <p14:tracePt t="47096" x="10833100" y="2590800"/>
          <p14:tracePt t="47122" x="10845800" y="2590800"/>
          <p14:tracePt t="47129" x="10852150" y="2590800"/>
          <p14:tracePt t="47146" x="10883900" y="2590800"/>
          <p14:tracePt t="47163" x="10890250" y="2590800"/>
          <p14:tracePt t="47180" x="10902950" y="2590800"/>
          <p14:tracePt t="47197" x="10909300" y="2590800"/>
          <p14:tracePt t="47213" x="10922000" y="2590800"/>
          <p14:tracePt t="47230" x="10934700" y="2590800"/>
          <p14:tracePt t="47247" x="10941050" y="2590800"/>
          <p14:tracePt t="47263" x="10953750" y="2590800"/>
          <p14:tracePt t="47280" x="10966450" y="2590800"/>
          <p14:tracePt t="58520" x="10922000" y="2584450"/>
          <p14:tracePt t="58528" x="10839450" y="2565400"/>
          <p14:tracePt t="58534" x="10750550" y="2559050"/>
          <p14:tracePt t="58542" x="10680700" y="2552700"/>
          <p14:tracePt t="58558" x="10528300" y="2552700"/>
          <p14:tracePt t="58575" x="10318750" y="2597150"/>
          <p14:tracePt t="58592" x="10071100" y="2698750"/>
          <p14:tracePt t="58608" x="9886950" y="2800350"/>
          <p14:tracePt t="58625" x="9728200" y="2889250"/>
          <p14:tracePt t="58642" x="9544050" y="2978150"/>
          <p14:tracePt t="58658" x="9429750" y="3054350"/>
          <p14:tracePt t="58675" x="9334500" y="3117850"/>
          <p14:tracePt t="58692" x="9283700" y="3175000"/>
          <p14:tracePt t="58708" x="9251950" y="3213100"/>
          <p14:tracePt t="58725" x="9245600" y="3257550"/>
          <p14:tracePt t="58742" x="9258300" y="3333750"/>
          <p14:tracePt t="58758" x="9309100" y="3416300"/>
          <p14:tracePt t="58775" x="9372600" y="3505200"/>
          <p14:tracePt t="58791" x="9423400" y="3568700"/>
          <p14:tracePt t="58808" x="9575800" y="3632200"/>
          <p14:tracePt t="58825" x="9759950" y="3625850"/>
          <p14:tracePt t="58841" x="9937750" y="3594100"/>
          <p14:tracePt t="58858" x="10261600" y="3536950"/>
          <p14:tracePt t="58875" x="10382250" y="3486150"/>
          <p14:tracePt t="58892" x="10490200" y="3441700"/>
          <p14:tracePt t="58909" x="10591800" y="3365500"/>
          <p14:tracePt t="58925" x="10642600" y="3302000"/>
          <p14:tracePt t="58942" x="10674350" y="3181350"/>
          <p14:tracePt t="58959" x="10668000" y="3003550"/>
          <p14:tracePt t="58975" x="10598150" y="2908300"/>
          <p14:tracePt t="58991" x="10528300" y="2832100"/>
          <p14:tracePt t="59008" x="10388600" y="2755900"/>
          <p14:tracePt t="59024" x="10147300" y="2730500"/>
          <p14:tracePt t="59041" x="9988550" y="2768600"/>
          <p14:tracePt t="59057" x="9836150" y="2825750"/>
          <p14:tracePt t="59074" x="9690100" y="2921000"/>
          <p14:tracePt t="59091" x="9613900" y="2997200"/>
          <p14:tracePt t="59108" x="9550400" y="3086100"/>
          <p14:tracePt t="59124" x="9499600" y="3149600"/>
          <p14:tracePt t="59141" x="9448800" y="3213100"/>
          <p14:tracePt t="59158" x="9436100" y="3244850"/>
          <p14:tracePt t="59175" x="9429750" y="3276600"/>
          <p14:tracePt t="59191" x="9429750" y="3302000"/>
          <p14:tracePt t="59208" x="9442450" y="3321050"/>
          <p14:tracePt t="59225" x="9467850" y="3340100"/>
          <p14:tracePt t="59241" x="9499600" y="3365500"/>
          <p14:tracePt t="59258" x="9525000" y="3371850"/>
          <p14:tracePt t="59275" x="9537700" y="3384550"/>
          <p14:tracePt t="59292" x="9550400" y="3397250"/>
          <p14:tracePt t="59308" x="9563100" y="3409950"/>
          <p14:tracePt t="59342" x="9575800" y="3409950"/>
          <p14:tracePt t="59358" x="9582150" y="3422650"/>
          <p14:tracePt t="59375" x="9594850" y="3422650"/>
          <p14:tracePt t="59391" x="9607550" y="3422650"/>
          <p14:tracePt t="59408" x="9613900" y="3422650"/>
          <p14:tracePt t="59478" x="9620250" y="3422650"/>
          <p14:tracePt t="59486" x="9620250" y="3429000"/>
          <p14:tracePt t="60019" x="9652000" y="3390900"/>
          <p14:tracePt t="60027" x="9696450" y="3333750"/>
          <p14:tracePt t="60034" x="9734550" y="3276600"/>
          <p14:tracePt t="60042" x="9779000" y="3238500"/>
          <p14:tracePt t="60057" x="9836150" y="3168650"/>
          <p14:tracePt t="60074" x="9899650" y="3092450"/>
          <p14:tracePt t="60091" x="9988550" y="2984500"/>
          <p14:tracePt t="60107" x="10033000" y="2933700"/>
          <p14:tracePt t="60124" x="10083800" y="2882900"/>
          <p14:tracePt t="60140" x="10121900" y="2851150"/>
          <p14:tracePt t="60157" x="10160000" y="2813050"/>
          <p14:tracePt t="60174" x="10185400" y="2768600"/>
          <p14:tracePt t="60190" x="10217150" y="2724150"/>
          <p14:tracePt t="60207" x="10261600" y="2584450"/>
          <p14:tracePt t="60224" x="10293350" y="2508250"/>
          <p14:tracePt t="60240" x="10306050" y="2444750"/>
          <p14:tracePt t="60257" x="10318750" y="2387600"/>
          <p14:tracePt t="60274" x="10325100" y="2355850"/>
          <p14:tracePt t="60291" x="10331450" y="2330450"/>
          <p14:tracePt t="60308" x="10350500" y="2305050"/>
          <p14:tracePt t="60324" x="10356850" y="2298700"/>
          <p14:tracePt t="60341" x="10382250" y="2286000"/>
          <p14:tracePt t="60359" x="10401300" y="2286000"/>
          <p14:tracePt t="60374" x="10483850" y="2298700"/>
          <p14:tracePt t="60391" x="10560050" y="2336800"/>
          <p14:tracePt t="60408" x="10591800" y="2355850"/>
          <p14:tracePt t="60424" x="10617200" y="2374900"/>
          <p14:tracePt t="60440" x="10617200" y="2387600"/>
          <p14:tracePt t="60727" x="10668000" y="2374900"/>
          <p14:tracePt t="60734" x="10744200" y="2362200"/>
          <p14:tracePt t="60743" x="10833100" y="2343150"/>
          <p14:tracePt t="60757" x="10960100" y="2311400"/>
          <p14:tracePt t="60774" x="11029950" y="2311400"/>
          <p14:tracePt t="60791" x="11099800" y="2317750"/>
          <p14:tracePt t="60807" x="11131550" y="2330450"/>
          <p14:tracePt t="60824" x="11144250" y="2336800"/>
          <p14:tracePt t="60841" x="11144250" y="2349500"/>
          <p14:tracePt t="60857" x="11137900" y="2362200"/>
          <p14:tracePt t="60874" x="11118850" y="2368550"/>
          <p14:tracePt t="60891" x="11099800" y="2368550"/>
          <p14:tracePt t="60907" x="11049000" y="2368550"/>
          <p14:tracePt t="60924" x="11023600" y="2355850"/>
          <p14:tracePt t="60941" x="10998200" y="2349500"/>
          <p14:tracePt t="60957" x="10991850" y="2349500"/>
          <p14:tracePt t="60974" x="10972800" y="2349500"/>
          <p14:tracePt t="60990" x="10966450" y="2349500"/>
          <p14:tracePt t="61008" x="10947400" y="2349500"/>
          <p14:tracePt t="61024" x="10941050" y="2349500"/>
          <p14:tracePt t="61041" x="10928350" y="2349500"/>
          <p14:tracePt t="61058" x="10896600" y="2336800"/>
          <p14:tracePt t="61074" x="10858500" y="2324100"/>
          <p14:tracePt t="61091" x="10833100" y="2324100"/>
          <p14:tracePt t="61107" x="10807700" y="2324100"/>
          <p14:tracePt t="61123" x="10795000" y="2324100"/>
          <p14:tracePt t="61140" x="10769600" y="2317750"/>
          <p14:tracePt t="61157" x="10750550" y="2305050"/>
          <p14:tracePt t="61173" x="10712450" y="2286000"/>
          <p14:tracePt t="61190" x="10699750" y="2286000"/>
          <p14:tracePt t="61207" x="10687050" y="2286000"/>
          <p14:tracePt t="61223" x="10668000" y="2286000"/>
          <p14:tracePt t="61240" x="10661650" y="2279650"/>
          <p14:tracePt t="61257" x="10648950" y="2273300"/>
          <p14:tracePt t="61273" x="10636250" y="2273300"/>
          <p14:tracePt t="61290" x="10623550" y="2273300"/>
          <p14:tracePt t="61307" x="10617200" y="2273300"/>
          <p14:tracePt t="61323" x="10604500" y="2273300"/>
          <p14:tracePt t="61340" x="10591800" y="2273300"/>
          <p14:tracePt t="61357" x="10579100" y="2273300"/>
          <p14:tracePt t="61373" x="10566400" y="2273300"/>
          <p14:tracePt t="61390" x="10553700" y="2279650"/>
          <p14:tracePt t="61406" x="10547350" y="2292350"/>
          <p14:tracePt t="61423" x="10528300" y="2305050"/>
          <p14:tracePt t="61440" x="10528300" y="2317750"/>
          <p14:tracePt t="61456" x="10528300" y="2336800"/>
          <p14:tracePt t="61473" x="10528300" y="2355850"/>
          <p14:tracePt t="61490" x="10528300" y="2406650"/>
          <p14:tracePt t="61506" x="10528300" y="2419350"/>
          <p14:tracePt t="61523" x="10528300" y="2432050"/>
          <p14:tracePt t="61540" x="10528300" y="2444750"/>
          <p14:tracePt t="61556" x="10528300" y="2463800"/>
          <p14:tracePt t="61573" x="10528300" y="2470150"/>
          <p14:tracePt t="61590" x="10528300" y="2482850"/>
          <p14:tracePt t="61606" x="10528300" y="2495550"/>
          <p14:tracePt t="61623" x="10528300" y="2501900"/>
          <p14:tracePt t="61656" x="10541000" y="2514600"/>
          <p14:tracePt t="61673" x="10553700" y="2520950"/>
          <p14:tracePt t="61690" x="10560050" y="2527300"/>
          <p14:tracePt t="61707" x="10572750" y="2533650"/>
          <p14:tracePt t="61723" x="10591800" y="2552700"/>
          <p14:tracePt t="61740" x="10598150" y="2559050"/>
          <p14:tracePt t="61758" x="10610850" y="2571750"/>
          <p14:tracePt t="61773" x="10610850" y="2584450"/>
          <p14:tracePt t="61790" x="10617200" y="2609850"/>
          <p14:tracePt t="61806" x="10617200" y="2628900"/>
          <p14:tracePt t="61823" x="10623550" y="2667000"/>
          <p14:tracePt t="61840" x="10636250" y="2679700"/>
          <p14:tracePt t="61857" x="10636250" y="2711450"/>
          <p14:tracePt t="61873" x="10636250" y="2724150"/>
          <p14:tracePt t="61890" x="10642600" y="2730500"/>
          <p14:tracePt t="61906" x="10642600" y="2743200"/>
          <p14:tracePt t="61923" x="10655300" y="2743200"/>
          <p14:tracePt t="61940" x="10661650" y="2743200"/>
          <p14:tracePt t="61957" x="10674350" y="2743200"/>
          <p14:tracePt t="61974" x="10699750" y="2736850"/>
          <p14:tracePt t="61990" x="10718800" y="2730500"/>
          <p14:tracePt t="62006" x="10737850" y="2717800"/>
          <p14:tracePt t="62024" x="10750550" y="2711450"/>
          <p14:tracePt t="62040" x="10763250" y="2692400"/>
          <p14:tracePt t="62056" x="10769600" y="2679700"/>
          <p14:tracePt t="62073" x="10782300" y="2660650"/>
          <p14:tracePt t="62090" x="10788650" y="2616200"/>
          <p14:tracePt t="62106" x="10788650" y="2590800"/>
          <p14:tracePt t="62123" x="10788650" y="2559050"/>
          <p14:tracePt t="62140" x="10756900" y="2482850"/>
          <p14:tracePt t="62156" x="10725150" y="2406650"/>
          <p14:tracePt t="62173" x="10693400" y="2355850"/>
          <p14:tracePt t="62190" x="10661650" y="2292350"/>
          <p14:tracePt t="62206" x="10648950" y="2273300"/>
          <p14:tracePt t="62223" x="10636250" y="2254250"/>
          <p14:tracePt t="62240" x="10629900" y="2247900"/>
          <p14:tracePt t="62256" x="10610850" y="2235200"/>
          <p14:tracePt t="62273" x="10598150" y="2216150"/>
          <p14:tracePt t="62290" x="10591800" y="2216150"/>
          <p14:tracePt t="62307" x="10572750" y="2216150"/>
          <p14:tracePt t="62323" x="10566400" y="2216150"/>
          <p14:tracePt t="62340" x="10553700" y="2216150"/>
          <p14:tracePt t="62357" x="10541000" y="2216150"/>
          <p14:tracePt t="62373" x="10528300" y="2216150"/>
          <p14:tracePt t="62390" x="10521950" y="2216150"/>
          <p14:tracePt t="62443" x="10515600" y="2216150"/>
          <p14:tracePt t="62450" x="10515600" y="2228850"/>
          <p14:tracePt t="62465" x="10515600" y="2235200"/>
          <p14:tracePt t="62473" x="10515600" y="2241550"/>
          <p14:tracePt t="62489" x="10515600" y="2247900"/>
          <p14:tracePt t="62506" x="10515600" y="2260600"/>
          <p14:tracePt t="62523" x="10515600" y="2292350"/>
          <p14:tracePt t="62539" x="10515600" y="2336800"/>
          <p14:tracePt t="62556" x="10515600" y="2368550"/>
          <p14:tracePt t="62573" x="10515600" y="2406650"/>
          <p14:tracePt t="62589" x="10515600" y="2413000"/>
          <p14:tracePt t="62606" x="10515600" y="2432050"/>
          <p14:tracePt t="62624" x="10521950" y="2451100"/>
          <p14:tracePt t="62640" x="10534650" y="2476500"/>
          <p14:tracePt t="62657" x="10541000" y="2501900"/>
          <p14:tracePt t="62674" x="10572750" y="2571750"/>
          <p14:tracePt t="62689" x="10572750" y="2584450"/>
          <p14:tracePt t="62706" x="10572750" y="2597150"/>
          <p14:tracePt t="62723" x="10572750" y="2609850"/>
          <p14:tracePt t="62739" x="10572750" y="2635250"/>
          <p14:tracePt t="62756" x="10579100" y="2660650"/>
          <p14:tracePt t="62773" x="10579100" y="2679700"/>
          <p14:tracePt t="62789" x="10579100" y="2698750"/>
          <p14:tracePt t="62806" x="10579100" y="2711450"/>
          <p14:tracePt t="62823" x="10579100" y="2717800"/>
          <p14:tracePt t="62839" x="10598150" y="2730500"/>
          <p14:tracePt t="62856" x="10604500" y="2743200"/>
          <p14:tracePt t="62873" x="10617200" y="2755900"/>
          <p14:tracePt t="62890" x="10642600" y="2768600"/>
          <p14:tracePt t="62906" x="10655300" y="2781300"/>
          <p14:tracePt t="62923" x="10668000" y="2794000"/>
          <p14:tracePt t="62940" x="10674350" y="2794000"/>
          <p14:tracePt t="62973" x="10680700" y="2794000"/>
          <p14:tracePt t="62989" x="10706100" y="2794000"/>
          <p14:tracePt t="63006" x="10737850" y="2794000"/>
          <p14:tracePt t="63022" x="10763250" y="2794000"/>
          <p14:tracePt t="63039" x="10769600" y="2794000"/>
          <p14:tracePt t="63056" x="10795000" y="2794000"/>
          <p14:tracePt t="63072" x="10820400" y="2794000"/>
          <p14:tracePt t="63089" x="10845800" y="2794000"/>
          <p14:tracePt t="63106" x="10896600" y="2774950"/>
          <p14:tracePt t="63122" x="10909300" y="2774950"/>
          <p14:tracePt t="63139" x="10928350" y="2762250"/>
          <p14:tracePt t="63156" x="10953750" y="2679700"/>
          <p14:tracePt t="63172" x="10960100" y="2590800"/>
          <p14:tracePt t="63189" x="10960100" y="2540000"/>
          <p14:tracePt t="63206" x="10941050" y="2501900"/>
          <p14:tracePt t="63222" x="10902950" y="2457450"/>
          <p14:tracePt t="63239" x="10871200" y="2438400"/>
          <p14:tracePt t="63256" x="10826750" y="2393950"/>
          <p14:tracePt t="63272" x="10744200" y="2324100"/>
          <p14:tracePt t="63289" x="10699750" y="2286000"/>
          <p14:tracePt t="63306" x="10655300" y="2254250"/>
          <p14:tracePt t="63322" x="10610850" y="2222500"/>
          <p14:tracePt t="63339" x="10598150" y="2209800"/>
          <p14:tracePt t="63356" x="10591800" y="2209800"/>
          <p14:tracePt t="63374" x="10572750" y="2209800"/>
          <p14:tracePt t="63390" x="10566400" y="2209800"/>
          <p14:tracePt t="63406" x="10553700" y="2222500"/>
          <p14:tracePt t="63412" x="10547350" y="2222500"/>
          <p14:tracePt t="63424" x="10541000" y="2241550"/>
          <p14:tracePt t="63439" x="10541000" y="2247900"/>
          <p14:tracePt t="63456" x="10541000" y="2260600"/>
          <p14:tracePt t="63473" x="10541000" y="2273300"/>
          <p14:tracePt t="63568" x="10541000" y="2266950"/>
          <p14:tracePt t="63576" x="10541000" y="2260600"/>
          <p14:tracePt t="63583" x="10541000" y="2254250"/>
          <p14:tracePt t="63590" x="10541000" y="2247900"/>
          <p14:tracePt t="63690" x="10541000" y="2254250"/>
          <p14:tracePt t="63698" x="10541000" y="2260600"/>
          <p14:tracePt t="63705" x="10541000" y="2266950"/>
          <p14:tracePt t="63722" x="10541000" y="2273300"/>
          <p14:tracePt t="63739" x="10541000" y="2292350"/>
          <p14:tracePt t="63756" x="10541000" y="2324100"/>
          <p14:tracePt t="63772" x="10541000" y="2343150"/>
          <p14:tracePt t="63789" x="10541000" y="2368550"/>
          <p14:tracePt t="63806" x="10541000" y="2413000"/>
          <p14:tracePt t="63823" x="10541000" y="2457450"/>
          <p14:tracePt t="63839" x="10541000" y="2501900"/>
          <p14:tracePt t="63857" x="10553700" y="2559050"/>
          <p14:tracePt t="63873" x="10566400" y="2584450"/>
          <p14:tracePt t="63889" x="10579100" y="2609850"/>
          <p14:tracePt t="63907" x="10591800" y="2641600"/>
          <p14:tracePt t="63923" x="10604500" y="2673350"/>
          <p14:tracePt t="63939" x="10610850" y="2686050"/>
          <p14:tracePt t="63956" x="10623550" y="2698750"/>
          <p14:tracePt t="63973" x="10636250" y="2717800"/>
          <p14:tracePt t="63989" x="10648950" y="2730500"/>
          <p14:tracePt t="64006" x="10655300" y="2736850"/>
          <p14:tracePt t="64022" x="10680700" y="2755900"/>
          <p14:tracePt t="64039" x="10699750" y="2768600"/>
          <p14:tracePt t="64056" x="10712450" y="2774950"/>
          <p14:tracePt t="64072" x="10731500" y="2781300"/>
          <p14:tracePt t="64089" x="10744200" y="2781300"/>
          <p14:tracePt t="64106" x="10763250" y="2781300"/>
          <p14:tracePt t="64123" x="10788650" y="2743200"/>
          <p14:tracePt t="64139" x="10795000" y="2692400"/>
          <p14:tracePt t="64156" x="10820400" y="2584450"/>
          <p14:tracePt t="64172" x="10820400" y="2470150"/>
          <p14:tracePt t="64189" x="10801350" y="2362200"/>
          <p14:tracePt t="64205" x="10788650" y="2336800"/>
          <p14:tracePt t="64222" x="10775950" y="2305050"/>
          <p14:tracePt t="64239" x="10763250" y="2273300"/>
          <p14:tracePt t="64256" x="10744200" y="2235200"/>
          <p14:tracePt t="64273" x="10731500" y="2216150"/>
          <p14:tracePt t="64289" x="10718800" y="2190750"/>
          <p14:tracePt t="64306" x="10712450" y="2184400"/>
          <p14:tracePt t="64340" x="10706100" y="2184400"/>
          <p14:tracePt t="64356" x="10693400" y="2184400"/>
          <p14:tracePt t="64372" x="10687050" y="2184400"/>
          <p14:tracePt t="64389" x="10674350" y="2184400"/>
          <p14:tracePt t="64405" x="10655300" y="2184400"/>
          <p14:tracePt t="64422" x="10648950" y="2184400"/>
          <p14:tracePt t="64426" x="10642600" y="2184400"/>
          <p14:tracePt t="64439" x="10642600" y="2190750"/>
          <p14:tracePt t="64455" x="10623550" y="2209800"/>
          <p14:tracePt t="64472" x="10610850" y="2216150"/>
          <p14:tracePt t="64489" x="10598150" y="2235200"/>
          <p14:tracePt t="64505" x="10585450" y="2266950"/>
          <p14:tracePt t="64522" x="10585450" y="2279650"/>
          <p14:tracePt t="64538" x="10585450" y="2286000"/>
          <p14:tracePt t="64555" x="10585450" y="2317750"/>
          <p14:tracePt t="64572" x="10585450" y="2330450"/>
          <p14:tracePt t="64588" x="10591800" y="2349500"/>
          <p14:tracePt t="64605" x="10598150" y="2362200"/>
          <p14:tracePt t="64622" x="10617200" y="2374900"/>
          <p14:tracePt t="64638" x="10623550" y="2374900"/>
          <p14:tracePt t="64655" x="10636250" y="2374900"/>
          <p14:tracePt t="64672" x="10648950" y="2374900"/>
          <p14:tracePt t="64688" x="10668000" y="2374900"/>
          <p14:tracePt t="64705" x="10680700" y="2368550"/>
          <p14:tracePt t="64722" x="10693400" y="2349500"/>
          <p14:tracePt t="64738" x="10699750" y="2343150"/>
          <p14:tracePt t="64808" x="10706100" y="2343150"/>
          <p14:tracePt t="64837" x="10706100" y="2336800"/>
          <p14:tracePt t="65834" x="10699750" y="2336800"/>
          <p14:tracePt t="65842" x="10693400" y="2336800"/>
          <p14:tracePt t="65848" x="10687050" y="2336800"/>
          <p14:tracePt t="65856" x="10680700" y="2336800"/>
          <p14:tracePt t="65872" x="10674350" y="2336800"/>
          <p14:tracePt t="65888" x="10661650" y="2336800"/>
          <p14:tracePt t="65905" x="10648950" y="2336800"/>
          <p14:tracePt t="66287" x="10648950" y="2349500"/>
          <p14:tracePt t="66294" x="10648950" y="2362200"/>
          <p14:tracePt t="66304" x="10648950" y="2368550"/>
          <p14:tracePt t="66321" x="10655300" y="2387600"/>
          <p14:tracePt t="66338" x="10680700" y="2425700"/>
          <p14:tracePt t="66354" x="10680700" y="2444750"/>
          <p14:tracePt t="66371" x="10680700" y="2470150"/>
          <p14:tracePt t="66387" x="10680700" y="2489200"/>
          <p14:tracePt t="66404" x="10680700" y="2508250"/>
          <p14:tracePt t="66421" x="10680700" y="2514600"/>
          <p14:tracePt t="66438" x="10680700" y="2533650"/>
          <p14:tracePt t="66440" x="10680700" y="2546350"/>
          <p14:tracePt t="66454" x="10680700" y="2571750"/>
          <p14:tracePt t="66471" x="10680700" y="2590800"/>
          <p14:tracePt t="66488" x="10680700" y="2603500"/>
          <p14:tracePt t="66505" x="10680700" y="2622550"/>
          <p14:tracePt t="66521" x="10680700" y="2628900"/>
          <p14:tracePt t="66538" x="10680700" y="2635250"/>
          <p14:tracePt t="66555" x="10680700" y="2641600"/>
          <p14:tracePt t="66591" x="10680700" y="2647950"/>
          <p14:tracePt t="66604" x="10680700" y="2660650"/>
          <p14:tracePt t="66850" x="10680700" y="2641600"/>
          <p14:tracePt t="66859" x="10680700" y="2616200"/>
          <p14:tracePt t="66865" x="10680700" y="2584450"/>
          <p14:tracePt t="66873" x="10680700" y="2565400"/>
          <p14:tracePt t="66888" x="10680700" y="2540000"/>
          <p14:tracePt t="66905" x="10680700" y="2520950"/>
          <p14:tracePt t="66922" x="10680700" y="2508250"/>
          <p14:tracePt t="67010" x="10680700" y="2501900"/>
          <p14:tracePt t="67017" x="10680700" y="2495550"/>
          <p14:tracePt t="67025" x="10680700" y="2489200"/>
          <p14:tracePt t="67038" x="10680700" y="2470150"/>
          <p14:tracePt t="67055" x="10674350" y="2451100"/>
          <p14:tracePt t="67071" x="10668000" y="2432050"/>
          <p14:tracePt t="67087" x="10668000" y="2419350"/>
          <p14:tracePt t="67104" x="10668000" y="2406650"/>
          <p14:tracePt t="67121" x="10668000" y="2400300"/>
          <p14:tracePt t="67137" x="10668000" y="2387600"/>
          <p14:tracePt t="67154" x="10668000" y="2381250"/>
          <p14:tracePt t="67171" x="10668000" y="2374900"/>
          <p14:tracePt t="67187" x="10668000" y="2362200"/>
          <p14:tracePt t="67246" x="10668000" y="2349500"/>
          <p14:tracePt t="67253" x="10668000" y="2343150"/>
          <p14:tracePt t="67268" x="10668000" y="2336800"/>
          <p14:tracePt t="67275" x="10668000" y="2330450"/>
          <p14:tracePt t="67287" x="10668000" y="2324100"/>
          <p14:tracePt t="67304" x="10680700" y="2279650"/>
          <p14:tracePt t="67321" x="10693400" y="2254250"/>
          <p14:tracePt t="67337" x="10706100" y="2228850"/>
          <p14:tracePt t="67355" x="10718800" y="2190750"/>
          <p14:tracePt t="67371" x="10731500" y="2171700"/>
          <p14:tracePt t="67387" x="10737850" y="2165350"/>
          <p14:tracePt t="67405" x="10744200" y="2146300"/>
          <p14:tracePt t="67421" x="10744200" y="2133600"/>
          <p14:tracePt t="67438" x="10744200" y="2120900"/>
          <p14:tracePt t="67443" x="10744200" y="2114550"/>
          <p14:tracePt t="67458" x="10744200" y="2108200"/>
          <p14:tracePt t="67471" x="10744200" y="2089150"/>
          <p14:tracePt t="67488" x="10744200" y="2070100"/>
          <p14:tracePt t="67504" x="10744200" y="2044700"/>
          <p14:tracePt t="67521" x="10744200" y="2012950"/>
          <p14:tracePt t="67537" x="10744200" y="1974850"/>
          <p14:tracePt t="67554" x="10744200" y="1955800"/>
          <p14:tracePt t="67571" x="10737850" y="1943100"/>
          <p14:tracePt t="67587" x="10731500" y="1924050"/>
          <p14:tracePt t="67604" x="10731500" y="1917700"/>
          <p14:tracePt t="67621" x="10731500" y="1911350"/>
          <p14:tracePt t="67637" x="10718800" y="1905000"/>
          <p14:tracePt t="67679" x="10712450" y="1905000"/>
          <p14:tracePt t="67700" x="10706100" y="1905000"/>
          <p14:tracePt t="67715" x="10699750" y="1905000"/>
          <p14:tracePt t="67723" x="10693400" y="1905000"/>
          <p14:tracePt t="67737" x="10687050" y="1905000"/>
          <p14:tracePt t="67754" x="10674350" y="1905000"/>
          <p14:tracePt t="67770" x="10661650" y="1905000"/>
          <p14:tracePt t="67787" x="10642600" y="1917700"/>
          <p14:tracePt t="67804" x="10629900" y="1936750"/>
          <p14:tracePt t="67820" x="10610850" y="1955800"/>
          <p14:tracePt t="67837" x="10598150" y="1974850"/>
          <p14:tracePt t="67854" x="10585450" y="1993900"/>
          <p14:tracePt t="67870" x="10579100" y="2000250"/>
          <p14:tracePt t="67887" x="10560050" y="2019300"/>
          <p14:tracePt t="67904" x="10547350" y="2032000"/>
          <p14:tracePt t="67920" x="10541000" y="2044700"/>
          <p14:tracePt t="67937" x="10528300" y="2051050"/>
          <p14:tracePt t="67954" x="10528300" y="2063750"/>
          <p14:tracePt t="67970" x="10528300" y="2082800"/>
          <p14:tracePt t="67987" x="10528300" y="2089150"/>
          <p14:tracePt t="68003" x="10528300" y="2101850"/>
          <p14:tracePt t="68020" x="10528300" y="2114550"/>
          <p14:tracePt t="68037" x="10534650" y="2127250"/>
          <p14:tracePt t="68054" x="10547350" y="2146300"/>
          <p14:tracePt t="68070" x="10560050" y="2152650"/>
          <p14:tracePt t="68087" x="10572750" y="2165350"/>
          <p14:tracePt t="68104" x="10604500" y="2171700"/>
          <p14:tracePt t="68120" x="10629900" y="2171700"/>
          <p14:tracePt t="68137" x="10642600" y="2171700"/>
          <p14:tracePt t="68154" x="10655300" y="2171700"/>
          <p14:tracePt t="68171" x="10674350" y="2171700"/>
          <p14:tracePt t="68188" x="10680700" y="2159000"/>
          <p14:tracePt t="68204" x="10687050" y="2159000"/>
          <p14:tracePt t="68220" x="10706100" y="2146300"/>
          <p14:tracePt t="68256" x="10712450" y="2146300"/>
          <p14:tracePt t="68270" x="10718800" y="2133600"/>
          <p14:tracePt t="68287" x="10718800" y="2120900"/>
          <p14:tracePt t="68303" x="10725150" y="2114550"/>
          <p14:tracePt t="68320" x="10725150" y="2095500"/>
          <p14:tracePt t="68337" x="10725150" y="2051050"/>
          <p14:tracePt t="68354" x="10725150" y="2012950"/>
          <p14:tracePt t="68371" x="10712450" y="1955800"/>
          <p14:tracePt t="68387" x="10706100" y="1930400"/>
          <p14:tracePt t="68404" x="10693400" y="1917700"/>
          <p14:tracePt t="68421" x="10687050" y="1905000"/>
          <p14:tracePt t="68437" x="10668000" y="1885950"/>
          <p14:tracePt t="68454" x="10655300" y="1885950"/>
          <p14:tracePt t="68471" x="10648950" y="1885950"/>
          <p14:tracePt t="68477" x="10642600" y="1879600"/>
          <p14:tracePt t="68487" x="10636250" y="1879600"/>
          <p14:tracePt t="68510" x="10629900" y="1879600"/>
          <p14:tracePt t="68531" x="10623550" y="1879600"/>
          <p14:tracePt t="68540" x="10617200" y="1879600"/>
          <p14:tracePt t="68554" x="10604500" y="1879600"/>
          <p14:tracePt t="68588" x="10585450" y="1879600"/>
          <p14:tracePt t="68604" x="10579100" y="1879600"/>
          <p14:tracePt t="68621" x="10566400" y="1879600"/>
          <p14:tracePt t="68638" x="10553700" y="1885950"/>
          <p14:tracePt t="68654" x="10553700" y="1892300"/>
          <p14:tracePt t="68670" x="10553700" y="1917700"/>
          <p14:tracePt t="68687" x="10553700" y="1943100"/>
          <p14:tracePt t="68704" x="10553700" y="1993900"/>
          <p14:tracePt t="68721" x="10553700" y="2019300"/>
          <p14:tracePt t="68737" x="10553700" y="2032000"/>
          <p14:tracePt t="68754" x="10553700" y="2051050"/>
          <p14:tracePt t="68771" x="10553700" y="2057400"/>
          <p14:tracePt t="68787" x="10553700" y="2070100"/>
          <p14:tracePt t="68804" x="10553700" y="2082800"/>
          <p14:tracePt t="68820" x="10560050" y="2095500"/>
          <p14:tracePt t="68837" x="10572750" y="2101850"/>
          <p14:tracePt t="68855" x="10585450" y="2120900"/>
          <p14:tracePt t="68870" x="10598150" y="2120900"/>
          <p14:tracePt t="68887" x="10604500" y="2127250"/>
          <p14:tracePt t="68903" x="10617200" y="2127250"/>
          <p14:tracePt t="68920" x="10629900" y="2127250"/>
          <p14:tracePt t="68937" x="10648950" y="2127250"/>
          <p14:tracePt t="68954" x="10655300" y="2127250"/>
          <p14:tracePt t="68971" x="10668000" y="2127250"/>
          <p14:tracePt t="68987" x="10680700" y="2127250"/>
          <p14:tracePt t="69004" x="10693400" y="2127250"/>
          <p14:tracePt t="69021" x="10706100" y="2127250"/>
          <p14:tracePt t="69037" x="10712450" y="2127250"/>
          <p14:tracePt t="69054" x="10718800" y="2127250"/>
          <p14:tracePt t="69151" x="10725150" y="2127250"/>
          <p14:tracePt t="70075" x="10737850" y="2127250"/>
          <p14:tracePt t="70082" x="10750550" y="2127250"/>
          <p14:tracePt t="70090" x="10756900" y="2127250"/>
          <p14:tracePt t="70104" x="10763250" y="2127250"/>
          <p14:tracePt t="70120" x="10769600" y="2127250"/>
          <p14:tracePt t="70137" x="10788650" y="2127250"/>
          <p14:tracePt t="70153" x="10807700" y="2127250"/>
          <p14:tracePt t="70170" x="10839450" y="2127250"/>
          <p14:tracePt t="70186" x="10858500" y="2127250"/>
          <p14:tracePt t="70203" x="10871200" y="2133600"/>
          <p14:tracePt t="70219" x="10883900" y="2139950"/>
          <p14:tracePt t="70254" x="10883900" y="2152650"/>
          <p14:tracePt t="70270" x="10883900" y="2165350"/>
          <p14:tracePt t="70286" x="10883900" y="2171700"/>
          <p14:tracePt t="70303" x="10883900" y="2184400"/>
          <p14:tracePt t="70319" x="10883900" y="2190750"/>
          <p14:tracePt t="70353" x="10883900" y="2197100"/>
          <p14:tracePt t="70369" x="10883900" y="2216150"/>
          <p14:tracePt t="70386" x="10883900" y="2222500"/>
          <p14:tracePt t="70403" x="10883900" y="2235200"/>
          <p14:tracePt t="70420" x="10883900" y="2247900"/>
          <p14:tracePt t="70436" x="10883900" y="2260600"/>
          <p14:tracePt t="70453" x="10883900" y="2266950"/>
          <p14:tracePt t="70470" x="10883900" y="2279650"/>
          <p14:tracePt t="70486" x="10883900" y="2292350"/>
          <p14:tracePt t="70503" x="10883900" y="2305050"/>
          <p14:tracePt t="70519" x="10883900" y="2317750"/>
          <p14:tracePt t="70536" x="10883900" y="2330450"/>
          <p14:tracePt t="70553" x="10883900" y="2336800"/>
          <p14:tracePt t="70569" x="10883900" y="2343150"/>
          <p14:tracePt t="70586" x="10877550" y="2343150"/>
          <p14:tracePt t="70602" x="10871200" y="2343150"/>
          <p14:tracePt t="70619" x="10858500" y="2343150"/>
          <p14:tracePt t="70636" x="10845800" y="2336800"/>
          <p14:tracePt t="70652" x="10820400" y="2330450"/>
          <p14:tracePt t="70669" x="10795000" y="2311400"/>
          <p14:tracePt t="70686" x="10756900" y="2286000"/>
          <p14:tracePt t="70702" x="10737850" y="2266950"/>
          <p14:tracePt t="70719" x="10718800" y="2260600"/>
          <p14:tracePt t="70736" x="10712450" y="2254250"/>
          <p14:tracePt t="70752" x="10687050" y="2254250"/>
          <p14:tracePt t="70769" x="10655300" y="2254250"/>
          <p14:tracePt t="70786" x="10617200" y="2266950"/>
          <p14:tracePt t="70803" x="10566400" y="2286000"/>
          <p14:tracePt t="70819" x="10541000" y="2305050"/>
          <p14:tracePt t="70836" x="10521950" y="2324100"/>
          <p14:tracePt t="70852" x="10477500" y="2374900"/>
          <p14:tracePt t="70869" x="10458450" y="2432050"/>
          <p14:tracePt t="70886" x="10439400" y="2495550"/>
          <p14:tracePt t="70902" x="10433050" y="2552700"/>
          <p14:tracePt t="70919" x="10433050" y="2571750"/>
          <p14:tracePt t="70936" x="10433050" y="2597150"/>
          <p14:tracePt t="70953" x="10445750" y="2628900"/>
          <p14:tracePt t="70969" x="10458450" y="2660650"/>
          <p14:tracePt t="70986" x="10496550" y="2705100"/>
          <p14:tracePt t="71002" x="10528300" y="2736850"/>
          <p14:tracePt t="71019" x="10572750" y="2768600"/>
          <p14:tracePt t="71036" x="10598150" y="2787650"/>
          <p14:tracePt t="71052" x="10636250" y="2794000"/>
          <p14:tracePt t="71069" x="10693400" y="2787650"/>
          <p14:tracePt t="71085" x="10737850" y="2755900"/>
          <p14:tracePt t="71102" x="10769600" y="2730500"/>
          <p14:tracePt t="71119" x="10820400" y="2692400"/>
          <p14:tracePt t="71135" x="10845800" y="2660650"/>
          <p14:tracePt t="71152" x="10864850" y="2590800"/>
          <p14:tracePt t="71169" x="10864850" y="2470150"/>
          <p14:tracePt t="71186" x="10839450" y="2419350"/>
          <p14:tracePt t="71202" x="10814050" y="2393950"/>
          <p14:tracePt t="71219" x="10782300" y="2362200"/>
          <p14:tracePt t="71235" x="10750550" y="2330450"/>
          <p14:tracePt t="71252" x="10718800" y="2311400"/>
          <p14:tracePt t="71269" x="10699750" y="2292350"/>
          <p14:tracePt t="71285" x="10674350" y="2292350"/>
          <p14:tracePt t="71302" x="10661650" y="2292350"/>
          <p14:tracePt t="71319" x="10642600" y="2292350"/>
          <p14:tracePt t="71336" x="10623550" y="2292350"/>
          <p14:tracePt t="71352" x="10610850" y="2292350"/>
          <p14:tracePt t="71369" x="10604500" y="2292350"/>
          <p14:tracePt t="71386" x="10585450" y="2292350"/>
          <p14:tracePt t="71885" x="10591800" y="2286000"/>
          <p14:tracePt t="71900" x="10591800" y="2279650"/>
          <p14:tracePt t="71908" x="10591800" y="2273300"/>
          <p14:tracePt t="71920" x="10598150" y="2260600"/>
          <p14:tracePt t="71935" x="10598150" y="2254250"/>
          <p14:tracePt t="71952" x="10598150" y="2247900"/>
          <p14:tracePt t="72080" x="10598150" y="2254250"/>
          <p14:tracePt t="72088" x="10598150" y="2260600"/>
          <p14:tracePt t="72094" x="10598150" y="2266950"/>
          <p14:tracePt t="72103" x="10598150" y="2273300"/>
          <p14:tracePt t="72119" x="10598150" y="2286000"/>
          <p14:tracePt t="72137" x="10598150" y="2298700"/>
          <p14:tracePt t="72152" x="10598150" y="2305050"/>
          <p14:tracePt t="72169" x="10598150" y="2317750"/>
          <p14:tracePt t="72187" x="10604500" y="2336800"/>
          <p14:tracePt t="72202" x="10610850" y="2362200"/>
          <p14:tracePt t="72219" x="10623550" y="2393950"/>
          <p14:tracePt t="72235" x="10623550" y="2425700"/>
          <p14:tracePt t="72252" x="10623550" y="2451100"/>
          <p14:tracePt t="72268" x="10623550" y="2482850"/>
          <p14:tracePt t="72285" x="10623550" y="2501900"/>
          <p14:tracePt t="72302" x="10642600" y="2540000"/>
          <p14:tracePt t="72318" x="10648950" y="2559050"/>
          <p14:tracePt t="72335" x="10655300" y="2590800"/>
          <p14:tracePt t="72352" x="10655300" y="2603500"/>
          <p14:tracePt t="72368" x="10655300" y="2609850"/>
          <p14:tracePt t="72385" x="10655300" y="2628900"/>
          <p14:tracePt t="72402" x="10655300" y="2635250"/>
          <p14:tracePt t="72418" x="10668000" y="2647950"/>
          <p14:tracePt t="72435" x="10668000" y="2660650"/>
          <p14:tracePt t="72452" x="10668000" y="2667000"/>
          <p14:tracePt t="72485" x="10668000" y="2679700"/>
          <p14:tracePt t="73054" x="10680700" y="2679700"/>
          <p14:tracePt t="73097" x="10687050" y="2679700"/>
          <p14:tracePt t="73213" x="10687050" y="2673350"/>
          <p14:tracePt t="73227" x="10687050" y="2667000"/>
          <p14:tracePt t="73248" x="10687050" y="2660650"/>
          <p14:tracePt t="73255" x="10693400" y="2654300"/>
          <p14:tracePt t="73262" x="10699750" y="2647950"/>
          <p14:tracePt t="73269" x="10706100" y="2641600"/>
          <p14:tracePt t="73285" x="10706100" y="2635250"/>
          <p14:tracePt t="73301" x="10718800" y="2590800"/>
          <p14:tracePt t="73319" x="10744200" y="2489200"/>
          <p14:tracePt t="73335" x="10769600" y="2400300"/>
          <p14:tracePt t="73351" x="10782300" y="2336800"/>
          <p14:tracePt t="73368" x="10801350" y="2305050"/>
          <p14:tracePt t="73385" x="10814050" y="2235200"/>
          <p14:tracePt t="73401" x="10814050" y="2197100"/>
          <p14:tracePt t="73418" x="10814050" y="2159000"/>
          <p14:tracePt t="73435" x="10807700" y="2095500"/>
          <p14:tracePt t="73451" x="10788650" y="2063750"/>
          <p14:tracePt t="73468" x="10775950" y="2038350"/>
          <p14:tracePt t="73485" x="10763250" y="2019300"/>
          <p14:tracePt t="73501" x="10750550" y="2006600"/>
          <p14:tracePt t="73518" x="10737850" y="2000250"/>
          <p14:tracePt t="73535" x="10731500" y="1981200"/>
          <p14:tracePt t="73551" x="10718800" y="1974850"/>
          <p14:tracePt t="73568" x="10718800" y="1968500"/>
          <p14:tracePt t="73585" x="10712450" y="1962150"/>
          <p14:tracePt t="73602" x="10706100" y="1955800"/>
          <p14:tracePt t="73618" x="10699750" y="1949450"/>
          <p14:tracePt t="73635" x="10693400" y="1943100"/>
          <p14:tracePt t="73654" x="10687050" y="1943100"/>
          <p14:tracePt t="73703" x="10680700" y="1943100"/>
          <p14:tracePt t="73710" x="10674350" y="1943100"/>
          <p14:tracePt t="73718" x="10668000" y="1943100"/>
          <p14:tracePt t="73735" x="10661650" y="1943100"/>
          <p14:tracePt t="73775" x="10648950" y="1949450"/>
          <p14:tracePt t="73782" x="10648950" y="1955800"/>
          <p14:tracePt t="73861" x="10648950" y="1962150"/>
          <p14:tracePt t="73868" x="10642600" y="1968500"/>
          <p14:tracePt t="73875" x="10642600" y="1974850"/>
          <p14:tracePt t="73884" x="10636250" y="1974850"/>
          <p14:tracePt t="73901" x="10636250" y="1987550"/>
          <p14:tracePt t="73918" x="10636250" y="2000250"/>
          <p14:tracePt t="73934" x="10636250" y="2006600"/>
          <p14:tracePt t="73951" x="10636250" y="2012950"/>
          <p14:tracePt t="73968" x="10636250" y="2019300"/>
          <p14:tracePt t="73984" x="10636250" y="2025650"/>
          <p14:tracePt t="74001" x="10636250" y="2038350"/>
          <p14:tracePt t="74018" x="10636250" y="2051050"/>
          <p14:tracePt t="74034" x="10642600" y="2063750"/>
          <p14:tracePt t="74051" x="10668000" y="2076450"/>
          <p14:tracePt t="74068" x="10737850" y="2089150"/>
          <p14:tracePt t="74084" x="10864850" y="2095500"/>
          <p14:tracePt t="74101" x="10934700" y="2095500"/>
          <p14:tracePt t="74118" x="10985500" y="2101850"/>
          <p14:tracePt t="74134" x="11042650" y="2101850"/>
          <p14:tracePt t="74151" x="11068050" y="2101850"/>
          <p14:tracePt t="74168" x="11093450" y="2101850"/>
          <p14:tracePt t="74184" x="11112500" y="2101850"/>
          <p14:tracePt t="74217" x="11112500" y="2108200"/>
          <p14:tracePt t="74242" x="11112500" y="2114550"/>
          <p14:tracePt t="74364" x="11118850" y="2114550"/>
          <p14:tracePt t="74372" x="11125200" y="2114550"/>
          <p14:tracePt t="74387" x="11131550" y="2114550"/>
          <p14:tracePt t="74655" x="11131550" y="2120900"/>
          <p14:tracePt t="74705" x="11131550" y="2127250"/>
          <p14:tracePt t="74727" x="11125200" y="2127250"/>
          <p14:tracePt t="74734" x="11118850" y="2127250"/>
          <p14:tracePt t="74756" x="11112500" y="2127250"/>
          <p14:tracePt t="74763" x="11099800" y="2127250"/>
          <p14:tracePt t="74777" x="11087100" y="2127250"/>
          <p14:tracePt t="74785" x="11074400" y="2127250"/>
          <p14:tracePt t="74801" x="11049000" y="2127250"/>
          <p14:tracePt t="74818" x="11023600" y="2127250"/>
          <p14:tracePt t="74835" x="10966450" y="2114550"/>
          <p14:tracePt t="74851" x="10922000" y="2095500"/>
          <p14:tracePt t="74868" x="10890250" y="2095500"/>
          <p14:tracePt t="74885" x="10839450" y="2089150"/>
          <p14:tracePt t="74901" x="10807700" y="2089150"/>
          <p14:tracePt t="74918" x="10788650" y="2089150"/>
          <p14:tracePt t="74935" x="10775950" y="2089150"/>
          <p14:tracePt t="74951" x="10763250" y="2089150"/>
          <p14:tracePt t="74968" x="10750550" y="2089150"/>
          <p14:tracePt t="74985" x="10737850" y="2089150"/>
          <p14:tracePt t="75001" x="10731500" y="2089150"/>
          <p14:tracePt t="75017" x="10712450" y="2076450"/>
          <p14:tracePt t="75034" x="10706100" y="2070100"/>
          <p14:tracePt t="75051" x="10693400" y="2051050"/>
          <p14:tracePt t="75067" x="10680700" y="2038350"/>
          <p14:tracePt t="75084" x="10674350" y="2032000"/>
          <p14:tracePt t="75100" x="10668000" y="2006600"/>
          <p14:tracePt t="75117" x="10668000" y="2000250"/>
          <p14:tracePt t="75134" x="10668000" y="1987550"/>
          <p14:tracePt t="75151" x="10668000" y="1981200"/>
          <p14:tracePt t="75195" x="10661650" y="1981200"/>
          <p14:tracePt t="75245" x="10655300" y="1981200"/>
          <p14:tracePt t="75268" x="10648950" y="1981200"/>
          <p14:tracePt t="75289" x="10636250" y="1981200"/>
          <p14:tracePt t="75296" x="10629900" y="1981200"/>
          <p14:tracePt t="75310" x="10623550" y="1981200"/>
          <p14:tracePt t="75318" x="10617200" y="1981200"/>
          <p14:tracePt t="75334" x="10610850" y="1981200"/>
          <p14:tracePt t="75351" x="10598150" y="1981200"/>
          <p14:tracePt t="75367" x="10579100" y="1993900"/>
          <p14:tracePt t="75384" x="10579100" y="2000250"/>
          <p14:tracePt t="75401" x="10579100" y="2012950"/>
          <p14:tracePt t="75417" x="10579100" y="2025650"/>
          <p14:tracePt t="75434" x="10579100" y="2038350"/>
          <p14:tracePt t="75450" x="10579100" y="2063750"/>
          <p14:tracePt t="75467" x="10598150" y="2082800"/>
          <p14:tracePt t="75484" x="10610850" y="2095500"/>
          <p14:tracePt t="75500" x="10623550" y="2108200"/>
          <p14:tracePt t="75517" x="10636250" y="2114550"/>
          <p14:tracePt t="75533" x="10655300" y="2133600"/>
          <p14:tracePt t="75550" x="10661650" y="2133600"/>
          <p14:tracePt t="75567" x="10674350" y="2133600"/>
          <p14:tracePt t="75584" x="10687050" y="2133600"/>
          <p14:tracePt t="75600" x="10693400" y="2133600"/>
          <p14:tracePt t="75617" x="10706100" y="2133600"/>
          <p14:tracePt t="75633" x="10718800" y="2133600"/>
          <p14:tracePt t="75650" x="10731500" y="2127250"/>
          <p14:tracePt t="75667" x="10737850" y="2120900"/>
          <p14:tracePt t="75683" x="10744200" y="2101850"/>
          <p14:tracePt t="75700" x="10744200" y="2082800"/>
          <p14:tracePt t="75717" x="10744200" y="2070100"/>
          <p14:tracePt t="75734" x="10744200" y="2057400"/>
          <p14:tracePt t="75778" x="10737850" y="2057400"/>
          <p14:tracePt t="75786" x="10731500" y="2057400"/>
          <p14:tracePt t="75800" x="10725150" y="2057400"/>
          <p14:tracePt t="75817" x="10712450" y="2057400"/>
          <p14:tracePt t="76391" x="10718800" y="2057400"/>
          <p14:tracePt t="76399" x="10731500" y="2057400"/>
          <p14:tracePt t="76406" x="10769600" y="2063750"/>
          <p14:tracePt t="76417" x="10788650" y="2070100"/>
          <p14:tracePt t="76433" x="10845800" y="2082800"/>
          <p14:tracePt t="76450" x="10928350" y="2082800"/>
          <p14:tracePt t="76466" x="10966450" y="2082800"/>
          <p14:tracePt t="76483" x="10979150" y="2082800"/>
          <p14:tracePt t="76500" x="10991850" y="2082800"/>
          <p14:tracePt t="76516" x="10998200" y="2082800"/>
          <p14:tracePt t="76533" x="11004550" y="2082800"/>
          <p14:tracePt t="76551" x="11017250" y="2082800"/>
          <p14:tracePt t="76567" x="11023600" y="2082800"/>
          <p14:tracePt t="76584" x="11029950" y="2082800"/>
          <p14:tracePt t="76601" x="11036300" y="2082800"/>
          <p14:tracePt t="76617" x="11042650" y="2082800"/>
          <p14:tracePt t="76634" x="11055350" y="2082800"/>
          <p14:tracePt t="76651" x="11074400" y="2082800"/>
          <p14:tracePt t="76667" x="11087100" y="2082800"/>
          <p14:tracePt t="76684" x="11099800" y="2082800"/>
          <p14:tracePt t="76701" x="11106150" y="2082800"/>
          <p14:tracePt t="76717" x="11118850" y="2082800"/>
          <p14:tracePt t="76997" x="11131550" y="2082800"/>
          <p14:tracePt t="77005" x="11150600" y="2089150"/>
          <p14:tracePt t="77013" x="11156950" y="2089150"/>
          <p14:tracePt t="77019" x="11176000" y="2089150"/>
          <p14:tracePt t="77033" x="11182350" y="2089150"/>
          <p14:tracePt t="77050" x="11195050" y="2089150"/>
          <p14:tracePt t="77091" x="11201400" y="2089150"/>
          <p14:tracePt t="77178" x="11201400" y="2095500"/>
          <p14:tracePt t="77401" x="11188700" y="2095500"/>
          <p14:tracePt t="77408" x="11163300" y="2089150"/>
          <p14:tracePt t="77416" x="11144250" y="2082800"/>
          <p14:tracePt t="77433" x="11106150" y="2076450"/>
          <p14:tracePt t="77449" x="11080750" y="2063750"/>
          <p14:tracePt t="77466" x="11049000" y="2038350"/>
          <p14:tracePt t="77483" x="11042650" y="2038350"/>
          <p14:tracePt t="77499" x="11029950" y="2038350"/>
          <p14:tracePt t="77516" x="11017250" y="2032000"/>
          <p14:tracePt t="77533" x="11004550" y="2025650"/>
          <p14:tracePt t="77550" x="10998200" y="2019300"/>
          <p14:tracePt t="77566" x="10979150" y="2000250"/>
          <p14:tracePt t="77583" x="10966450" y="1987550"/>
          <p14:tracePt t="77600" x="10953750" y="1981200"/>
          <p14:tracePt t="77617" x="10941050" y="1981200"/>
          <p14:tracePt t="77633" x="10928350" y="1981200"/>
          <p14:tracePt t="77650" x="10922000" y="1981200"/>
          <p14:tracePt t="77656" x="10909300" y="1981200"/>
          <p14:tracePt t="77667" x="10902950" y="1981200"/>
          <p14:tracePt t="77683" x="10877550" y="1968500"/>
          <p14:tracePt t="77700" x="10833100" y="1968500"/>
          <p14:tracePt t="77717" x="10801350" y="1968500"/>
          <p14:tracePt t="77734" x="10769600" y="1968500"/>
          <p14:tracePt t="77750" x="10750550" y="1968500"/>
          <p14:tracePt t="77766" x="10737850" y="1968500"/>
          <p14:tracePt t="77784" x="10725150" y="1968500"/>
          <p14:tracePt t="77800" x="10712450" y="1968500"/>
          <p14:tracePt t="77816" x="10699750" y="1981200"/>
          <p14:tracePt t="77833" x="10687050" y="1981200"/>
          <p14:tracePt t="77849" x="10674350" y="1987550"/>
          <p14:tracePt t="77866" x="10668000" y="1993900"/>
          <p14:tracePt t="77883" x="10655300" y="2006600"/>
          <p14:tracePt t="77899" x="10648950" y="2019300"/>
          <p14:tracePt t="77916" x="10648950" y="2025650"/>
          <p14:tracePt t="77933" x="10642600" y="2038350"/>
          <p14:tracePt t="77950" x="10636250" y="2051050"/>
          <p14:tracePt t="77966" x="10636250" y="2057400"/>
          <p14:tracePt t="77982" x="10636250" y="2070100"/>
          <p14:tracePt t="77999" x="10636250" y="2076450"/>
          <p14:tracePt t="78016" x="10636250" y="2089150"/>
          <p14:tracePt t="78033" x="10636250" y="2101850"/>
          <p14:tracePt t="78049" x="10636250" y="2108200"/>
          <p14:tracePt t="78066" x="10642600" y="2120900"/>
          <p14:tracePt t="78082" x="10648950" y="2133600"/>
          <p14:tracePt t="78099" x="10668000" y="2133600"/>
          <p14:tracePt t="78117" x="10680700" y="2133600"/>
          <p14:tracePt t="78133" x="10687050" y="2133600"/>
          <p14:tracePt t="78150" x="10706100" y="2133600"/>
          <p14:tracePt t="78154" x="10712450" y="2133600"/>
          <p14:tracePt t="78166" x="10718800" y="2133600"/>
          <p14:tracePt t="78183" x="10731500" y="2133600"/>
          <p14:tracePt t="78200" x="10731500" y="2127250"/>
          <p14:tracePt t="78217" x="10731500" y="2114550"/>
          <p14:tracePt t="78678" x="10782300" y="2114550"/>
          <p14:tracePt t="78685" x="10833100" y="2114550"/>
          <p14:tracePt t="78692" x="10877550" y="2114550"/>
          <p14:tracePt t="78699" x="10890250" y="2114550"/>
          <p14:tracePt t="78715" x="10960100" y="2114550"/>
          <p14:tracePt t="78732" x="10991850" y="2114550"/>
          <p14:tracePt t="78749" x="11049000" y="2114550"/>
          <p14:tracePt t="78765" x="11068050" y="2114550"/>
          <p14:tracePt t="78782" x="11080750" y="2114550"/>
          <p14:tracePt t="78799" x="11093450" y="2114550"/>
          <p14:tracePt t="78815" x="11112500" y="2114550"/>
          <p14:tracePt t="78832" x="11137900" y="2114550"/>
          <p14:tracePt t="78849" x="11156950" y="2114550"/>
          <p14:tracePt t="78865" x="11176000" y="2114550"/>
          <p14:tracePt t="78882" x="11188700" y="2114550"/>
          <p14:tracePt t="78899" x="11195050" y="2114550"/>
          <p14:tracePt t="78932" x="11201400" y="2114550"/>
          <p14:tracePt t="78949" x="11220450" y="2114550"/>
          <p14:tracePt t="78966" x="11233150" y="2114550"/>
          <p14:tracePt t="78982" x="11239500" y="2114550"/>
          <p14:tracePt t="78999" x="11252200" y="2114550"/>
          <p14:tracePt t="79015" x="11264900" y="2114550"/>
          <p14:tracePt t="79032" x="11277600" y="2114550"/>
          <p14:tracePt t="79049" x="11283950" y="2114550"/>
          <p14:tracePt t="79065" x="11290300" y="2114550"/>
          <p14:tracePt t="79082" x="11309350" y="2114550"/>
          <p14:tracePt t="79099" x="11315700" y="2114550"/>
          <p14:tracePt t="79132" x="11322050" y="2114550"/>
          <p14:tracePt t="79205" x="11328400" y="2114550"/>
          <p14:tracePt t="79220" x="11334750" y="2114550"/>
          <p14:tracePt t="79235" x="11341100" y="2114550"/>
          <p14:tracePt t="79242" x="11347450" y="2114550"/>
          <p14:tracePt t="79249" x="11353800" y="2114550"/>
          <p14:tracePt t="79266" x="11366500" y="2114550"/>
          <p14:tracePt t="79299" x="11372850" y="2114550"/>
          <p14:tracePt t="79316" x="11379200" y="2114550"/>
          <p14:tracePt t="79332" x="11385550" y="2114550"/>
          <p14:tracePt t="79349" x="11398250" y="2114550"/>
          <p14:tracePt t="79366" x="11410950" y="2114550"/>
          <p14:tracePt t="79486" x="11404600" y="2114550"/>
          <p14:tracePt t="79521" x="11398250" y="2114550"/>
          <p14:tracePt t="79847" x="11398250" y="2120900"/>
          <p14:tracePt t="80050" x="11372850" y="2089150"/>
          <p14:tracePt t="80057" x="11334750" y="2057400"/>
          <p14:tracePt t="80065" x="11303000" y="2025650"/>
          <p14:tracePt t="80082" x="11233150" y="1981200"/>
          <p14:tracePt t="80099" x="11169650" y="1930400"/>
          <p14:tracePt t="80115" x="11131550" y="1898650"/>
          <p14:tracePt t="80132" x="11106150" y="1879600"/>
          <p14:tracePt t="80148" x="11074400" y="1841500"/>
          <p14:tracePt t="80165" x="11061700" y="1835150"/>
          <p14:tracePt t="80181" x="11055350" y="1822450"/>
          <p14:tracePt t="80198" x="11049000" y="1816100"/>
          <p14:tracePt t="80215" x="11023600" y="1797050"/>
          <p14:tracePt t="80232" x="11017250" y="1790700"/>
          <p14:tracePt t="80248" x="11010900" y="1784350"/>
          <p14:tracePt t="80265" x="10991850" y="1771650"/>
          <p14:tracePt t="80281" x="10979150" y="1765300"/>
          <p14:tracePt t="80298" x="10966450" y="1752600"/>
          <p14:tracePt t="80315" x="10928350" y="1733550"/>
          <p14:tracePt t="80331" x="10877550" y="1701800"/>
          <p14:tracePt t="80348" x="10839450" y="1682750"/>
          <p14:tracePt t="80365" x="10801350" y="1670050"/>
          <p14:tracePt t="80382" x="10782300" y="1657350"/>
          <p14:tracePt t="80398" x="10763250" y="1644650"/>
          <p14:tracePt t="80415" x="10737850" y="1631950"/>
          <p14:tracePt t="80431" x="10680700" y="1612900"/>
          <p14:tracePt t="80448" x="10648950" y="1600200"/>
          <p14:tracePt t="80465" x="10623550" y="1587500"/>
          <p14:tracePt t="80481" x="10598150" y="1574800"/>
          <p14:tracePt t="80498" x="10579100" y="1574800"/>
          <p14:tracePt t="80515" x="10572750" y="1568450"/>
          <p14:tracePt t="80531" x="10560050" y="1568450"/>
          <p14:tracePt t="80548" x="10553700" y="1568450"/>
          <p14:tracePt t="80618" x="10553700" y="1562100"/>
          <p14:tracePt t="82053" x="10591800" y="1568450"/>
          <p14:tracePt t="82060" x="10648950" y="1587500"/>
          <p14:tracePt t="82068" x="10680700" y="1606550"/>
          <p14:tracePt t="82081" x="10737850" y="1625600"/>
          <p14:tracePt t="82097" x="10845800" y="1676400"/>
          <p14:tracePt t="82114" x="10915650" y="1720850"/>
          <p14:tracePt t="82131" x="10991850" y="1784350"/>
          <p14:tracePt t="82147" x="11137900" y="1892300"/>
          <p14:tracePt t="82164" x="11207750" y="1943100"/>
          <p14:tracePt t="82181" x="11245850" y="1981200"/>
          <p14:tracePt t="82197" x="11290300" y="2019300"/>
          <p14:tracePt t="82214" x="11309350" y="2051050"/>
          <p14:tracePt t="82231" x="11322050" y="2070100"/>
          <p14:tracePt t="82247" x="11353800" y="2108200"/>
          <p14:tracePt t="82264" x="11372850" y="2120900"/>
          <p14:tracePt t="82281" x="11385550" y="2146300"/>
          <p14:tracePt t="82297" x="11404600" y="2165350"/>
          <p14:tracePt t="82314" x="11404600" y="2171700"/>
          <p14:tracePt t="82330" x="11404600" y="2184400"/>
          <p14:tracePt t="82347" x="11404600" y="2197100"/>
          <p14:tracePt t="82421" x="11404600" y="2203450"/>
          <p14:tracePt t="82493" x="11398250" y="2203450"/>
          <p14:tracePt t="82500" x="11391900" y="2203450"/>
          <p14:tracePt t="82515" x="11385550" y="2203450"/>
          <p14:tracePt t="82522" x="11379200" y="2203450"/>
          <p14:tracePt t="82530" x="11372850" y="2203450"/>
          <p14:tracePt t="82547" x="11334750" y="2171700"/>
          <p14:tracePt t="82564" x="11290300" y="2120900"/>
          <p14:tracePt t="82580" x="11195050" y="2044700"/>
          <p14:tracePt t="82597" x="11137900" y="2000250"/>
          <p14:tracePt t="82614" x="11068050" y="1930400"/>
          <p14:tracePt t="82630" x="10998200" y="1847850"/>
          <p14:tracePt t="82648" x="10960100" y="1803400"/>
          <p14:tracePt t="82664" x="10909300" y="1752600"/>
          <p14:tracePt t="82681" x="10852150" y="1708150"/>
          <p14:tracePt t="82698" x="10795000" y="1676400"/>
          <p14:tracePt t="82714" x="10769600" y="1657350"/>
          <p14:tracePt t="82719" x="10756900" y="1651000"/>
          <p14:tracePt t="82731" x="10737850" y="1644650"/>
          <p14:tracePt t="82748" x="10712450" y="1625600"/>
          <p14:tracePt t="82764" x="10706100" y="1619250"/>
          <p14:tracePt t="82782" x="10680700" y="1612900"/>
          <p14:tracePt t="82797" x="10668000" y="1606550"/>
          <p14:tracePt t="82814" x="10661650" y="1606550"/>
          <p14:tracePt t="82831" x="10648950" y="1606550"/>
          <p14:tracePt t="82847" x="10636250" y="1606550"/>
          <p14:tracePt t="82864" x="10629900" y="1606550"/>
          <p14:tracePt t="82881" x="10617200" y="1606550"/>
          <p14:tracePt t="82898" x="10610850" y="1600200"/>
          <p14:tracePt t="82914" x="10591800" y="1581150"/>
          <p14:tracePt t="82931" x="10585450" y="1581150"/>
          <p14:tracePt t="82964" x="10585450" y="1574800"/>
          <p14:tracePt t="83028" x="10591800" y="1574800"/>
          <p14:tracePt t="83042" x="10604500" y="1581150"/>
          <p14:tracePt t="83051" x="10610850" y="1593850"/>
          <p14:tracePt t="83064" x="10617200" y="1606550"/>
          <p14:tracePt t="83081" x="10636250" y="1638300"/>
          <p14:tracePt t="83098" x="10648950" y="1682750"/>
          <p14:tracePt t="83114" x="10674350" y="1752600"/>
          <p14:tracePt t="83130" x="10687050" y="1797050"/>
          <p14:tracePt t="83147" x="10699750" y="1835150"/>
          <p14:tracePt t="83163" x="10712450" y="1898650"/>
          <p14:tracePt t="83180" x="10725150" y="1930400"/>
          <p14:tracePt t="83197" x="10731500" y="1974850"/>
          <p14:tracePt t="83214" x="10731500" y="2012950"/>
          <p14:tracePt t="83230" x="10731500" y="2032000"/>
          <p14:tracePt t="83247" x="10731500" y="2051050"/>
          <p14:tracePt t="83264" x="10731500" y="2082800"/>
          <p14:tracePt t="83280" x="10731500" y="2095500"/>
          <p14:tracePt t="83297" x="10731500" y="2101850"/>
          <p14:tracePt t="83314" x="10731500" y="2114550"/>
          <p14:tracePt t="83331" x="10731500" y="2127250"/>
          <p14:tracePt t="83347" x="10731500" y="2139950"/>
          <p14:tracePt t="84190" x="10731500" y="2152650"/>
          <p14:tracePt t="84196" x="10731500" y="2171700"/>
          <p14:tracePt t="84203" x="10731500" y="2197100"/>
          <p14:tracePt t="84213" x="10731500" y="2203450"/>
          <p14:tracePt t="84231" x="10731500" y="2222500"/>
          <p14:tracePt t="84247" x="10731500" y="2241550"/>
          <p14:tracePt t="84263" x="10731500" y="2254250"/>
          <p14:tracePt t="84280" x="10731500" y="2260600"/>
          <p14:tracePt t="84296" x="10731500" y="2279650"/>
          <p14:tracePt t="84313" x="10731500" y="2305050"/>
          <p14:tracePt t="84330" x="10737850" y="2317750"/>
          <p14:tracePt t="84346" x="10756900" y="2349500"/>
          <p14:tracePt t="84363" x="10763250" y="2368550"/>
          <p14:tracePt t="84380" x="10782300" y="2393950"/>
          <p14:tracePt t="84397" x="10833100" y="2432050"/>
          <p14:tracePt t="84413" x="10883900" y="2444750"/>
          <p14:tracePt t="84430" x="10928350" y="2457450"/>
          <p14:tracePt t="84447" x="10985500" y="2463800"/>
          <p14:tracePt t="84463" x="11004550" y="2463800"/>
          <p14:tracePt t="84480" x="11017250" y="2463800"/>
          <p14:tracePt t="84497" x="11042650" y="2463800"/>
          <p14:tracePt t="84530" x="11087100" y="2463800"/>
          <p14:tracePt t="84547" x="11099800" y="2463800"/>
          <p14:tracePt t="84563" x="11137900" y="2463800"/>
          <p14:tracePt t="84580" x="11144250" y="2463800"/>
          <p14:tracePt t="84597" x="11156950" y="2463800"/>
          <p14:tracePt t="84613" x="11169650" y="2463800"/>
          <p14:tracePt t="84630" x="11176000" y="2463800"/>
          <p14:tracePt t="84716" x="11169650" y="2463800"/>
          <p14:tracePt t="84723" x="11163300" y="2451100"/>
          <p14:tracePt t="84731" x="11156950" y="2444750"/>
          <p14:tracePt t="84747" x="11131550" y="2438400"/>
          <p14:tracePt t="84764" x="11106150" y="2425700"/>
          <p14:tracePt t="84769" x="11093450" y="2419350"/>
          <p14:tracePt t="84780" x="11061700" y="2406650"/>
          <p14:tracePt t="84797" x="11023600" y="2393950"/>
          <p14:tracePt t="84814" x="10947400" y="2393950"/>
          <p14:tracePt t="84830" x="10883900" y="2393950"/>
          <p14:tracePt t="84847" x="10833100" y="2393950"/>
          <p14:tracePt t="84863" x="10807700" y="2393950"/>
          <p14:tracePt t="84880" x="10782300" y="2393950"/>
          <p14:tracePt t="84897" x="10763250" y="2393950"/>
          <p14:tracePt t="84913" x="10744200" y="2393950"/>
          <p14:tracePt t="84931" x="10718800" y="2393950"/>
          <p14:tracePt t="84947" x="10706100" y="2393950"/>
          <p14:tracePt t="84963" x="10699750" y="2393950"/>
          <p14:tracePt t="84981" x="10687050" y="2393950"/>
          <p14:tracePt t="84997" x="10642600" y="2393950"/>
          <p14:tracePt t="85014" x="10604500" y="2393950"/>
          <p14:tracePt t="85030" x="10585450" y="2393950"/>
          <p14:tracePt t="85047" x="10572750" y="2393950"/>
          <p14:tracePt t="85063" x="10560050" y="2393950"/>
          <p14:tracePt t="85080" x="10547350" y="2393950"/>
          <p14:tracePt t="85155" x="10553700" y="2393950"/>
          <p14:tracePt t="85162" x="10566400" y="2400300"/>
          <p14:tracePt t="85169" x="10579100" y="2406650"/>
          <p14:tracePt t="85179" x="10598150" y="2413000"/>
          <p14:tracePt t="85196" x="10623550" y="2425700"/>
          <p14:tracePt t="85213" x="10661650" y="2444750"/>
          <p14:tracePt t="85229" x="10693400" y="2470150"/>
          <p14:tracePt t="85246" x="10712450" y="2482850"/>
          <p14:tracePt t="85263" x="10744200" y="2495550"/>
          <p14:tracePt t="85279" x="10769600" y="2514600"/>
          <p14:tracePt t="85296" x="10795000" y="2520950"/>
          <p14:tracePt t="85313" x="10820400" y="2540000"/>
          <p14:tracePt t="85329" x="10826750" y="2540000"/>
          <p14:tracePt t="85346" x="10839450" y="2540000"/>
          <p14:tracePt t="85363" x="10858500" y="2546350"/>
          <p14:tracePt t="85379" x="10871200" y="2552700"/>
          <p14:tracePt t="85396" x="10883900" y="2552700"/>
          <p14:tracePt t="85412" x="10883900" y="2559050"/>
          <p14:tracePt t="85446" x="10883900" y="2565400"/>
          <p14:tracePt t="85462" x="10883900" y="2578100"/>
          <p14:tracePt t="85500" x="10883900" y="2584450"/>
          <p14:tracePt t="85512" x="10877550" y="2584450"/>
          <p14:tracePt t="85529" x="10864850" y="2590800"/>
          <p14:tracePt t="85546" x="10858500" y="2590800"/>
          <p14:tracePt t="85563" x="10845800" y="2590800"/>
          <p14:tracePt t="85579" x="10826750" y="2597150"/>
          <p14:tracePt t="85596" x="10820400" y="2597150"/>
          <p14:tracePt t="85613" x="10807700" y="2597150"/>
          <p14:tracePt t="85629" x="10801350" y="2597150"/>
          <p14:tracePt t="85646" x="10782300" y="2603500"/>
          <p14:tracePt t="85662" x="10775950" y="2603500"/>
          <p14:tracePt t="85716" x="10744200" y="2622550"/>
          <p14:tracePt t="85723" x="10737850" y="2622550"/>
          <p14:tracePt t="85733" x="10731500" y="2622550"/>
          <p14:tracePt t="85746" x="10725150" y="2628900"/>
          <p14:tracePt t="85762" x="10712450" y="2628900"/>
          <p14:tracePt t="85797" x="10693400" y="2641600"/>
          <p14:tracePt t="85813" x="10687050" y="2647950"/>
          <p14:tracePt t="86057" x="10687050" y="2628900"/>
          <p14:tracePt t="86065" x="10687050" y="2616200"/>
          <p14:tracePt t="86072" x="10687050" y="2590800"/>
          <p14:tracePt t="86080" x="10687050" y="2571750"/>
          <p14:tracePt t="86096" x="10687050" y="2552700"/>
          <p14:tracePt t="86114" x="10687050" y="2527300"/>
          <p14:tracePt t="86129" x="10687050" y="2514600"/>
          <p14:tracePt t="86146" x="10687050" y="2508250"/>
          <p14:tracePt t="86163" x="10687050" y="2495550"/>
          <p14:tracePt t="86179" x="10687050" y="2482850"/>
          <p14:tracePt t="86196" x="10680700" y="2482850"/>
          <p14:tracePt t="86213" x="10680700" y="2476500"/>
          <p14:tracePt t="86230" x="10680700" y="2470150"/>
          <p14:tracePt t="86323" x="10680700" y="2463800"/>
          <p14:tracePt t="86331" x="10680700" y="2457450"/>
          <p14:tracePt t="86338" x="10680700" y="2451100"/>
          <p14:tracePt t="86346" x="10680700" y="2444750"/>
          <p14:tracePt t="86362" x="10680700" y="2438400"/>
          <p14:tracePt t="86379" x="10680700" y="2413000"/>
          <p14:tracePt t="86396" x="10680700" y="2374900"/>
          <p14:tracePt t="86412" x="10680700" y="2362200"/>
          <p14:tracePt t="86429" x="10680700" y="2349500"/>
          <p14:tracePt t="86446" x="10687050" y="2330450"/>
          <p14:tracePt t="86462" x="10687050" y="2317750"/>
          <p14:tracePt t="86479" x="10687050" y="2311400"/>
          <p14:tracePt t="86496" x="10687050" y="2305050"/>
          <p14:tracePt t="86721" x="10687050" y="2311400"/>
          <p14:tracePt t="86728" x="10687050" y="2324100"/>
          <p14:tracePt t="86735" x="10687050" y="2336800"/>
          <p14:tracePt t="86750" x="10687050" y="2355850"/>
          <p14:tracePt t="86763" x="10687050" y="2400300"/>
          <p14:tracePt t="86779" x="10687050" y="2457450"/>
          <p14:tracePt t="86796" x="10680700" y="2489200"/>
          <p14:tracePt t="86813" x="10680700" y="2533650"/>
          <p14:tracePt t="86829" x="10680700" y="2552700"/>
          <p14:tracePt t="86846" x="10680700" y="2571750"/>
          <p14:tracePt t="86863" x="10680700" y="2578100"/>
          <p14:tracePt t="86879" x="10680700" y="2590800"/>
          <p14:tracePt t="86895" x="10680700" y="2609850"/>
          <p14:tracePt t="86912" x="10680700" y="2622550"/>
          <p14:tracePt t="86929" x="10680700" y="2635250"/>
          <p14:tracePt t="86945" x="10680700" y="2641600"/>
          <p14:tracePt t="86962" x="10680700" y="2654300"/>
          <p14:tracePt t="86979" x="10680700" y="2673350"/>
          <p14:tracePt t="87333" x="10680700" y="2660650"/>
          <p14:tracePt t="87340" x="10680700" y="2641600"/>
          <p14:tracePt t="87348" x="10680700" y="2635250"/>
          <p14:tracePt t="87362" x="10680700" y="2603500"/>
          <p14:tracePt t="87379" x="10680700" y="2584450"/>
          <p14:tracePt t="87395" x="10680700" y="2578100"/>
          <p14:tracePt t="87412" x="10674350" y="2552700"/>
          <p14:tracePt t="87429" x="10674350" y="2540000"/>
          <p14:tracePt t="87445" x="10674350" y="2514600"/>
          <p14:tracePt t="87462" x="10668000" y="2495550"/>
          <p14:tracePt t="87478" x="10668000" y="2482850"/>
          <p14:tracePt t="87495" x="10661650" y="2470150"/>
          <p14:tracePt t="87512" x="10661650" y="2457450"/>
          <p14:tracePt t="87528" x="10661650" y="2444750"/>
          <p14:tracePt t="87545" x="10661650" y="2438400"/>
          <p14:tracePt t="87562" x="10655300" y="2432050"/>
          <p14:tracePt t="87600" x="10655300" y="2425700"/>
          <p14:tracePt t="87621" x="10655300" y="2419350"/>
          <p14:tracePt t="87628" x="10655300" y="2413000"/>
          <p14:tracePt t="87645" x="10655300" y="2393950"/>
          <p14:tracePt t="87662" x="10655300" y="2374900"/>
          <p14:tracePt t="87678" x="10655300" y="2362200"/>
          <p14:tracePt t="87695" x="10668000" y="2324100"/>
          <p14:tracePt t="87712" x="10674350" y="2317750"/>
          <p14:tracePt t="87729" x="10680700" y="2298700"/>
          <p14:tracePt t="87745" x="10680700" y="2292350"/>
          <p14:tracePt t="88220" x="10687050" y="2305050"/>
          <p14:tracePt t="88227" x="10693400" y="2324100"/>
          <p14:tracePt t="88234" x="10699750" y="2349500"/>
          <p14:tracePt t="88245" x="10706100" y="2387600"/>
          <p14:tracePt t="88261" x="10706100" y="2413000"/>
          <p14:tracePt t="88278" x="10706100" y="2470150"/>
          <p14:tracePt t="88295" x="10706100" y="2501900"/>
          <p14:tracePt t="88311" x="10706100" y="2540000"/>
          <p14:tracePt t="88328" x="10731500" y="2616200"/>
          <p14:tracePt t="88345" x="10737850" y="2654300"/>
          <p14:tracePt t="88361" x="10737850" y="2692400"/>
          <p14:tracePt t="88378" x="10737850" y="2736850"/>
          <p14:tracePt t="88395" x="10737850" y="2749550"/>
          <p14:tracePt t="88411" x="10737850" y="2755900"/>
          <p14:tracePt t="88429" x="10737850" y="2768600"/>
          <p14:tracePt t="88445" x="10737850" y="2787650"/>
          <p14:tracePt t="88479" x="10744200" y="2787650"/>
          <p14:tracePt t="88496" x="10750550" y="2787650"/>
          <p14:tracePt t="88512" x="10769600" y="2736850"/>
          <p14:tracePt t="88528" x="10801350" y="2616200"/>
          <p14:tracePt t="88545" x="10801350" y="2482850"/>
          <p14:tracePt t="88561" x="10801350" y="2336800"/>
          <p14:tracePt t="88578" x="10775950" y="2197100"/>
          <p14:tracePt t="88594" x="10756900" y="2089150"/>
          <p14:tracePt t="88611" x="10744200" y="2019300"/>
          <p14:tracePt t="88628" x="10737850" y="1981200"/>
          <p14:tracePt t="88644" x="10731500" y="1936750"/>
          <p14:tracePt t="88661" x="10712450" y="1892300"/>
          <p14:tracePt t="88678" x="10712450" y="1879600"/>
          <p14:tracePt t="88694" x="10712450" y="1866900"/>
          <p14:tracePt t="88818" x="10712450" y="1873250"/>
          <p14:tracePt t="88825" x="10712450" y="1879600"/>
          <p14:tracePt t="88832" x="10712450" y="1892300"/>
          <p14:tracePt t="88844" x="10712450" y="1911350"/>
          <p14:tracePt t="88861" x="10712450" y="1936750"/>
          <p14:tracePt t="88878" x="10712450" y="1949450"/>
          <p14:tracePt t="88894" x="10712450" y="1962150"/>
          <p14:tracePt t="88911" x="10712450" y="1981200"/>
          <p14:tracePt t="88928" x="10712450" y="2006600"/>
          <p14:tracePt t="88944" x="10725150" y="2044700"/>
          <p14:tracePt t="88961" x="10737850" y="2095500"/>
          <p14:tracePt t="88978" x="10744200" y="2152650"/>
          <p14:tracePt t="88994" x="10744200" y="2184400"/>
          <p14:tracePt t="89011" x="10744200" y="2203450"/>
          <p14:tracePt t="89028" x="10744200" y="2228850"/>
          <p14:tracePt t="89044" x="10744200" y="2241550"/>
          <p14:tracePt t="89061" x="10744200" y="2266950"/>
          <p14:tracePt t="89078" x="10750550" y="2311400"/>
          <p14:tracePt t="89094" x="10756900" y="2349500"/>
          <p14:tracePt t="89111" x="10756900" y="2393950"/>
          <p14:tracePt t="89127" x="10756900" y="2451100"/>
          <p14:tracePt t="89144" x="10763250" y="2476500"/>
          <p14:tracePt t="89161" x="10763250" y="2508250"/>
          <p14:tracePt t="89178" x="10763250" y="2540000"/>
          <p14:tracePt t="89194" x="10763250" y="2565400"/>
          <p14:tracePt t="89211" x="10763250" y="2590800"/>
          <p14:tracePt t="89228" x="10763250" y="2603500"/>
          <p14:tracePt t="89244" x="10763250" y="2641600"/>
          <p14:tracePt t="89261" x="10763250" y="2667000"/>
          <p14:tracePt t="89278" x="10763250" y="2686050"/>
          <p14:tracePt t="89294" x="10763250" y="2730500"/>
          <p14:tracePt t="89311" x="10763250" y="2749550"/>
          <p14:tracePt t="89328" x="10763250" y="2774950"/>
          <p14:tracePt t="89345" x="10763250" y="2794000"/>
          <p14:tracePt t="89361" x="10763250" y="2800350"/>
          <p14:tracePt t="89378" x="10763250" y="2806700"/>
          <p14:tracePt t="89395" x="10763250" y="2825750"/>
          <p14:tracePt t="89411" x="10763250" y="2838450"/>
          <p14:tracePt t="89428" x="10763250" y="2844800"/>
          <p14:tracePt t="89445" x="10763250" y="2857500"/>
          <p14:tracePt t="89461" x="10763250" y="2876550"/>
          <p14:tracePt t="89478" x="10769600" y="2882900"/>
          <p14:tracePt t="89495" x="10788650" y="2901950"/>
          <p14:tracePt t="89528" x="10795000" y="2946400"/>
          <p14:tracePt t="89544" x="10801350" y="2952750"/>
          <p14:tracePt t="89561" x="10801350" y="2971800"/>
          <p14:tracePt t="89966" x="10801350" y="2978150"/>
          <p14:tracePt t="89973" x="10801350" y="2984500"/>
          <p14:tracePt t="89987" x="10801350" y="2990850"/>
          <p14:tracePt t="89994" x="10801350" y="2997200"/>
          <p14:tracePt t="90010" x="10801350" y="3003550"/>
          <p14:tracePt t="90102" x="10795000" y="3003550"/>
          <p14:tracePt t="90116" x="10788650" y="3003550"/>
          <p14:tracePt t="90130" x="10782300" y="3003550"/>
          <p14:tracePt t="90146" x="10775950" y="3003550"/>
          <p14:tracePt t="90152" x="10769600" y="3003550"/>
          <p14:tracePt t="90160" x="10763250" y="2997200"/>
          <p14:tracePt t="90177" x="10756900" y="2978150"/>
          <p14:tracePt t="90194" x="10744200" y="2952750"/>
          <p14:tracePt t="90210" x="10744200" y="2940050"/>
          <p14:tracePt t="90227" x="10737850" y="2933700"/>
          <p14:tracePt t="90260" x="10731500" y="2933700"/>
          <p14:tracePt t="90277" x="10725150" y="2933700"/>
          <p14:tracePt t="90294" x="10706100" y="2933700"/>
          <p14:tracePt t="90310" x="10699750" y="2933700"/>
          <p14:tracePt t="90327" x="10687050" y="2933700"/>
          <p14:tracePt t="90344" x="10674350" y="2933700"/>
          <p14:tracePt t="90360" x="10661650" y="2933700"/>
          <p14:tracePt t="90377" x="10648950" y="2933700"/>
          <p14:tracePt t="90394" x="10636250" y="2933700"/>
          <p14:tracePt t="90410" x="10623550" y="2933700"/>
          <p14:tracePt t="90427" x="10604500" y="2940050"/>
          <p14:tracePt t="90444" x="10598150" y="2946400"/>
          <p14:tracePt t="90460" x="10591800" y="2959100"/>
          <p14:tracePt t="90477" x="10579100" y="2971800"/>
          <p14:tracePt t="90494" x="10579100" y="2978150"/>
          <p14:tracePt t="90510" x="10579100" y="2984500"/>
          <p14:tracePt t="90543" x="10579100" y="2990850"/>
          <p14:tracePt t="90560" x="10579100" y="3009900"/>
          <p14:tracePt t="90577" x="10579100" y="3022600"/>
          <p14:tracePt t="90593" x="10579100" y="3028950"/>
          <p14:tracePt t="90610" x="10579100" y="3041650"/>
          <p14:tracePt t="90627" x="10579100" y="3054350"/>
          <p14:tracePt t="90644" x="10585450" y="3067050"/>
          <p14:tracePt t="90660" x="10604500" y="3079750"/>
          <p14:tracePt t="90677" x="10610850" y="3086100"/>
          <p14:tracePt t="90694" x="10623550" y="3098800"/>
          <p14:tracePt t="90710" x="10629900" y="3098800"/>
          <p14:tracePt t="90727" x="10636250" y="3098800"/>
          <p14:tracePt t="90744" x="10655300" y="3098800"/>
          <p14:tracePt t="90760" x="10668000" y="3098800"/>
          <p14:tracePt t="90777" x="10674350" y="3098800"/>
          <p14:tracePt t="90794" x="10687050" y="3098800"/>
          <p14:tracePt t="90810" x="10699750" y="3098800"/>
          <p14:tracePt t="90827" x="10706100" y="3098800"/>
          <p14:tracePt t="90844" x="10718800" y="3098800"/>
          <p14:tracePt t="90897" x="10718800" y="3092450"/>
          <p14:tracePt t="90903" x="10725150" y="3086100"/>
          <p14:tracePt t="90911" x="10731500" y="3073400"/>
          <p14:tracePt t="90927" x="10731500" y="3048000"/>
          <p14:tracePt t="90944" x="10731500" y="3016250"/>
          <p14:tracePt t="90960" x="10731500" y="2971800"/>
          <p14:tracePt t="90977" x="10731500" y="2959100"/>
          <p14:tracePt t="90994" x="10731500" y="2952750"/>
          <p14:tracePt t="91011" x="10731500" y="2933700"/>
          <p14:tracePt t="91027" x="10725150" y="2927350"/>
          <p14:tracePt t="91044" x="10712450" y="2927350"/>
          <p14:tracePt t="91077" x="10706100" y="2927350"/>
          <p14:tracePt t="91351" x="10706100" y="2901950"/>
          <p14:tracePt t="91358" x="10718800" y="2870200"/>
          <p14:tracePt t="91366" x="10718800" y="2838450"/>
          <p14:tracePt t="91377" x="10718800" y="2819400"/>
          <p14:tracePt t="91393" x="10718800" y="2749550"/>
          <p14:tracePt t="91410" x="10712450" y="2711450"/>
          <p14:tracePt t="91427" x="10699750" y="2667000"/>
          <p14:tracePt t="91443" x="10680700" y="2609850"/>
          <p14:tracePt t="91460" x="10680700" y="2571750"/>
          <p14:tracePt t="91477" x="10680700" y="2533650"/>
          <p14:tracePt t="91493" x="10680700" y="2501900"/>
          <p14:tracePt t="91511" x="10680700" y="2419350"/>
          <p14:tracePt t="91527" x="10674350" y="2381250"/>
          <p14:tracePt t="91544" x="10655300" y="2330450"/>
          <p14:tracePt t="91560" x="10648950" y="2311400"/>
          <p14:tracePt t="91577" x="10642600" y="2305050"/>
          <p14:tracePt t="91782" x="10642600" y="2317750"/>
          <p14:tracePt t="91789" x="10642600" y="2330450"/>
          <p14:tracePt t="91796" x="10642600" y="2343150"/>
          <p14:tracePt t="91810" x="10642600" y="2362200"/>
          <p14:tracePt t="91826" x="10642600" y="2425700"/>
          <p14:tracePt t="91843" x="10642600" y="2482850"/>
          <p14:tracePt t="91860" x="10642600" y="2533650"/>
          <p14:tracePt t="91876" x="10655300" y="2603500"/>
          <p14:tracePt t="91893" x="10655300" y="2635250"/>
          <p14:tracePt t="91910" x="10661650" y="2660650"/>
          <p14:tracePt t="91926" x="10668000" y="2711450"/>
          <p14:tracePt t="91943" x="10674350" y="2749550"/>
          <p14:tracePt t="91960" x="10674350" y="2800350"/>
          <p14:tracePt t="91976" x="10674350" y="2838450"/>
          <p14:tracePt t="91993" x="10674350" y="2870200"/>
          <p14:tracePt t="92010" x="10674350" y="2882900"/>
          <p14:tracePt t="92027" x="10674350" y="2895600"/>
          <p14:tracePt t="92043" x="10674350" y="2908300"/>
          <p14:tracePt t="92060" x="10674350" y="2914650"/>
          <p14:tracePt t="92076" x="10674350" y="2927350"/>
          <p14:tracePt t="92093" x="10674350" y="2933700"/>
          <p14:tracePt t="92110" x="10674350" y="2946400"/>
          <p14:tracePt t="92126" x="10674350" y="2959100"/>
          <p14:tracePt t="92143" x="10674350" y="2971800"/>
          <p14:tracePt t="92160" x="10674350" y="2978150"/>
          <p14:tracePt t="92176" x="10674350" y="2997200"/>
          <p14:tracePt t="93318" x="10655300" y="2990850"/>
          <p14:tracePt t="93325" x="10642600" y="2978150"/>
          <p14:tracePt t="93332" x="10604500" y="2965450"/>
          <p14:tracePt t="93342" x="10591800" y="2952750"/>
          <p14:tracePt t="93359" x="10541000" y="2914650"/>
          <p14:tracePt t="93376" x="10477500" y="2819400"/>
          <p14:tracePt t="93392" x="10445750" y="2705100"/>
          <p14:tracePt t="93409" x="10407650" y="2622550"/>
          <p14:tracePt t="93426" x="10394950" y="2584450"/>
          <p14:tracePt t="93442" x="10363200" y="2495550"/>
          <p14:tracePt t="93459" x="10325100" y="2406650"/>
          <p14:tracePt t="93476" x="10306050" y="2305050"/>
          <p14:tracePt t="93492" x="10255250" y="2203450"/>
          <p14:tracePt t="93509" x="10229850" y="2165350"/>
          <p14:tracePt t="93526" x="10217150" y="2127250"/>
          <p14:tracePt t="93542" x="10198100" y="2082800"/>
          <p14:tracePt t="93559" x="10185400" y="2044700"/>
          <p14:tracePt t="93575" x="10172700" y="2012950"/>
          <p14:tracePt t="93592" x="10153650" y="1949450"/>
          <p14:tracePt t="93609" x="10140950" y="1930400"/>
          <p14:tracePt t="93626" x="10134600" y="1905000"/>
          <p14:tracePt t="93642" x="10128250" y="1892300"/>
          <p14:tracePt t="93659" x="10121900" y="1885950"/>
          <p14:tracePt t="93675" x="10121900" y="1879600"/>
          <p14:tracePt t="93692" x="10121900" y="1873250"/>
          <p14:tracePt t="93932" x="10121900" y="1879600"/>
          <p14:tracePt t="93940" x="10134600" y="1885950"/>
          <p14:tracePt t="93947" x="10140950" y="1905000"/>
          <p14:tracePt t="93960" x="10140950" y="1917700"/>
          <p14:tracePt t="93963" x="10147300" y="1930400"/>
          <p14:tracePt t="93976" x="10160000" y="1936750"/>
          <p14:tracePt t="93993" x="10160000" y="1943100"/>
          <p14:tracePt t="94009" x="10166350" y="1962150"/>
          <p14:tracePt t="94026" x="10166350" y="1968500"/>
          <p14:tracePt t="94042" x="10172700" y="1981200"/>
          <p14:tracePt t="94059" x="10185400" y="1981200"/>
          <p14:tracePt t="94076" x="10198100" y="1981200"/>
          <p14:tracePt t="94092" x="10210800" y="1981200"/>
          <p14:tracePt t="94109" x="10217150" y="1981200"/>
          <p14:tracePt t="94127" x="10236200" y="1981200"/>
          <p14:tracePt t="94143" x="10242550" y="1981200"/>
          <p14:tracePt t="94214" x="10242550" y="1974850"/>
          <p14:tracePt t="94221" x="10242550" y="1968500"/>
          <p14:tracePt t="94229" x="10242550" y="1949450"/>
          <p14:tracePt t="94243" x="10242550" y="1943100"/>
          <p14:tracePt t="94259" x="10242550" y="1930400"/>
          <p14:tracePt t="94276" x="10242550" y="1924050"/>
          <p14:tracePt t="94293" x="10229850" y="1911350"/>
          <p14:tracePt t="94309" x="10217150" y="1911350"/>
          <p14:tracePt t="94326" x="10210800" y="1911350"/>
          <p14:tracePt t="94343" x="10179050" y="1911350"/>
          <p14:tracePt t="94359" x="10172700" y="1911350"/>
          <p14:tracePt t="94376" x="10160000" y="1911350"/>
          <p14:tracePt t="94393" x="10147300" y="1911350"/>
          <p14:tracePt t="94409" x="10128250" y="1917700"/>
          <p14:tracePt t="94426" x="10121900" y="1930400"/>
          <p14:tracePt t="94442" x="10109200" y="1936750"/>
          <p14:tracePt t="94459" x="10109200" y="1955800"/>
          <p14:tracePt t="94476" x="10109200" y="1968500"/>
          <p14:tracePt t="94492" x="10109200" y="1974850"/>
          <p14:tracePt t="94509" x="10109200" y="1987550"/>
          <p14:tracePt t="94525" x="10109200" y="2000250"/>
          <p14:tracePt t="94542" x="10109200" y="2012950"/>
          <p14:tracePt t="94558" x="10115550" y="2025650"/>
          <p14:tracePt t="94575" x="10121900" y="2044700"/>
          <p14:tracePt t="94592" x="10147300" y="2070100"/>
          <p14:tracePt t="94609" x="10172700" y="2089150"/>
          <p14:tracePt t="94625" x="10198100" y="2114550"/>
          <p14:tracePt t="94642" x="10210800" y="2127250"/>
          <p14:tracePt t="94658" x="10217150" y="2133600"/>
          <p14:tracePt t="94675" x="10236200" y="2152650"/>
          <p14:tracePt t="94692" x="10248900" y="2165350"/>
          <p14:tracePt t="94708" x="10255250" y="2165350"/>
          <p14:tracePt t="94725" x="10274300" y="2165350"/>
          <p14:tracePt t="94742" x="10280650" y="2165350"/>
          <p14:tracePt t="94759" x="10293350" y="2159000"/>
          <p14:tracePt t="94775" x="10306050" y="2146300"/>
          <p14:tracePt t="94792" x="10318750" y="2127250"/>
          <p14:tracePt t="94809" x="10325100" y="2120900"/>
          <p14:tracePt t="94826" x="10344150" y="2101850"/>
          <p14:tracePt t="94842" x="10344150" y="2082800"/>
          <p14:tracePt t="94859" x="10344150" y="2070100"/>
          <p14:tracePt t="94876" x="10331450" y="2032000"/>
          <p14:tracePt t="94892" x="10318750" y="2019300"/>
          <p14:tracePt t="94908" x="10312400" y="1987550"/>
          <p14:tracePt t="94925" x="10299700" y="1974850"/>
          <p14:tracePt t="94942" x="10280650" y="1962150"/>
          <p14:tracePt t="94958" x="10274300" y="1949450"/>
          <p14:tracePt t="94975" x="10267950" y="1949450"/>
          <p14:tracePt t="94978" x="10261600" y="1949450"/>
          <p14:tracePt t="94992" x="10255250" y="1949450"/>
          <p14:tracePt t="95008" x="10248900" y="1949450"/>
          <p14:tracePt t="95025" x="10236200" y="1949450"/>
          <p14:tracePt t="95042" x="10223500" y="1949450"/>
          <p14:tracePt t="95058" x="10210800" y="1962150"/>
          <p14:tracePt t="95075" x="10204450" y="1962150"/>
          <p14:tracePt t="95092" x="10185400" y="1974850"/>
          <p14:tracePt t="95108" x="10172700" y="1974850"/>
          <p14:tracePt t="95125" x="10166350" y="1981200"/>
          <p14:tracePt t="95142" x="10160000" y="1993900"/>
          <p14:tracePt t="95158" x="10160000" y="2012950"/>
          <p14:tracePt t="95175" x="10160000" y="2019300"/>
          <p14:tracePt t="95192" x="10160000" y="2025650"/>
          <p14:tracePt t="95208" x="10160000" y="2057400"/>
          <p14:tracePt t="95225" x="10160000" y="2076450"/>
          <p14:tracePt t="95242" x="10172700" y="2108200"/>
          <p14:tracePt t="95258" x="10179050" y="2133600"/>
          <p14:tracePt t="95275" x="10198100" y="2152650"/>
          <p14:tracePt t="95292" x="10204450" y="2171700"/>
          <p14:tracePt t="95308" x="10223500" y="2184400"/>
          <p14:tracePt t="95325" x="10248900" y="2203450"/>
          <p14:tracePt t="95342" x="10255250" y="2203450"/>
          <p14:tracePt t="95359" x="10274300" y="2203450"/>
          <p14:tracePt t="95375" x="10287000" y="2197100"/>
          <p14:tracePt t="95392" x="10299700" y="2184400"/>
          <p14:tracePt t="95408" x="10312400" y="2184400"/>
          <p14:tracePt t="95425" x="10325100" y="2159000"/>
          <p14:tracePt t="95442" x="10331450" y="2120900"/>
          <p14:tracePt t="95458" x="10331450" y="2101850"/>
          <p14:tracePt t="95475" x="10325100" y="2063750"/>
          <p14:tracePt t="95491" x="10318750" y="2044700"/>
          <p14:tracePt t="95508" x="10306050" y="2032000"/>
          <p14:tracePt t="95525" x="10287000" y="2019300"/>
          <p14:tracePt t="95541" x="10280650" y="2006600"/>
          <p14:tracePt t="95558" x="10274300" y="2000250"/>
          <p14:tracePt t="95575" x="10267950" y="1987550"/>
          <p14:tracePt t="95612" x="10261600" y="1987550"/>
          <p14:tracePt t="95625" x="10255250" y="1987550"/>
          <p14:tracePt t="95641" x="10242550" y="1987550"/>
          <p14:tracePt t="95658" x="10229850" y="1987550"/>
          <p14:tracePt t="95675" x="10223500" y="1987550"/>
          <p14:tracePt t="95691" x="10217150" y="1987550"/>
          <p14:tracePt t="96161" x="10223500" y="1993900"/>
          <p14:tracePt t="96168" x="10223500" y="2000250"/>
          <p14:tracePt t="96178" x="10229850" y="2006600"/>
          <p14:tracePt t="96192" x="10242550" y="2025650"/>
          <p14:tracePt t="96208" x="10261600" y="2051050"/>
          <p14:tracePt t="96225" x="10267950" y="2095500"/>
          <p14:tracePt t="96242" x="10287000" y="2159000"/>
          <p14:tracePt t="96258" x="10299700" y="2197100"/>
          <p14:tracePt t="96276" x="10312400" y="2228850"/>
          <p14:tracePt t="96292" x="10312400" y="2241550"/>
          <p14:tracePt t="96308" x="10312400" y="2247900"/>
          <p14:tracePt t="96326" x="10312400" y="2266950"/>
          <p14:tracePt t="96342" x="10312400" y="2273300"/>
          <p14:tracePt t="96358" x="10312400" y="2286000"/>
          <p14:tracePt t="96375" x="10312400" y="2298700"/>
          <p14:tracePt t="96392" x="10312400" y="2305050"/>
          <p14:tracePt t="96516" x="10312400" y="2298700"/>
          <p14:tracePt t="96521" x="10306050" y="2292350"/>
          <p14:tracePt t="96528" x="10306050" y="2286000"/>
          <p14:tracePt t="96542" x="10299700" y="2273300"/>
          <p14:tracePt t="96574" x="10293350" y="2273300"/>
          <p14:tracePt t="96591" x="10280650" y="2260600"/>
          <p14:tracePt t="96607" x="10274300" y="2260600"/>
          <p14:tracePt t="96624" x="10261600" y="2260600"/>
          <p14:tracePt t="96643" x="10255250" y="2260600"/>
          <p14:tracePt t="96672" x="10248900" y="2260600"/>
          <p14:tracePt t="96679" x="10242550" y="2260600"/>
          <p14:tracePt t="96694" x="10236200" y="2260600"/>
          <p14:tracePt t="96707" x="10229850" y="2260600"/>
          <p14:tracePt t="96724" x="10217150" y="2260600"/>
          <p14:tracePt t="96741" x="10210800" y="2260600"/>
          <p14:tracePt t="96758" x="10191750" y="2260600"/>
          <p14:tracePt t="96774" x="10185400" y="2266950"/>
          <p14:tracePt t="96791" x="10172700" y="2279650"/>
          <p14:tracePt t="96807" x="10160000" y="2292350"/>
          <p14:tracePt t="96824" x="10153650" y="2298700"/>
          <p14:tracePt t="96841" x="10147300" y="2298700"/>
          <p14:tracePt t="96857" x="10140950" y="2311400"/>
          <p14:tracePt t="96874" x="10140950" y="2330450"/>
          <p14:tracePt t="96891" x="10140950" y="2336800"/>
          <p14:tracePt t="96907" x="10140950" y="2349500"/>
          <p14:tracePt t="96924" x="10140950" y="2387600"/>
          <p14:tracePt t="96941" x="10140950" y="2419350"/>
          <p14:tracePt t="96957" x="10140950" y="2444750"/>
          <p14:tracePt t="96974" x="10140950" y="2476500"/>
          <p14:tracePt t="96991" x="10140950" y="2489200"/>
          <p14:tracePt t="97007" x="10140950" y="2501900"/>
          <p14:tracePt t="97024" x="10147300" y="2540000"/>
          <p14:tracePt t="97041" x="10160000" y="2565400"/>
          <p14:tracePt t="97057" x="10172700" y="2584450"/>
          <p14:tracePt t="97074" x="10185400" y="2609850"/>
          <p14:tracePt t="97091" x="10191750" y="2622550"/>
          <p14:tracePt t="97107" x="10198100" y="2628900"/>
          <p14:tracePt t="97124" x="10210800" y="2641600"/>
          <p14:tracePt t="97141" x="10217150" y="2647950"/>
          <p14:tracePt t="97158" x="10236200" y="2647950"/>
          <p14:tracePt t="97174" x="10242550" y="2647950"/>
          <p14:tracePt t="97191" x="10261600" y="2647950"/>
          <p14:tracePt t="97208" x="10274300" y="2647950"/>
          <p14:tracePt t="97243" x="10280650" y="2647950"/>
          <p14:tracePt t="97257" x="10287000" y="2647950"/>
          <p14:tracePt t="97278" x="10293350" y="2641600"/>
          <p14:tracePt t="97291" x="10293350" y="2635250"/>
          <p14:tracePt t="97308" x="10306050" y="2622550"/>
          <p14:tracePt t="97324" x="10306050" y="2616200"/>
          <p14:tracePt t="97341" x="10312400" y="2590800"/>
          <p14:tracePt t="97358" x="10312400" y="2565400"/>
          <p14:tracePt t="97374" x="10312400" y="2527300"/>
          <p14:tracePt t="97391" x="10312400" y="2495550"/>
          <p14:tracePt t="97408" x="10312400" y="2419350"/>
          <p14:tracePt t="97424" x="10306050" y="2381250"/>
          <p14:tracePt t="97441" x="10293350" y="2336800"/>
          <p14:tracePt t="97459" x="10274300" y="2298700"/>
          <p14:tracePt t="97475" x="10261600" y="2286000"/>
          <p14:tracePt t="97491" x="10255250" y="2273300"/>
          <p14:tracePt t="97508" x="10248900" y="2266950"/>
          <p14:tracePt t="97552" x="10242550" y="2266950"/>
          <p14:tracePt t="98035" x="10242550" y="2247900"/>
          <p14:tracePt t="98043" x="10242550" y="2228850"/>
          <p14:tracePt t="98049" x="10242550" y="2209800"/>
          <p14:tracePt t="98057" x="10242550" y="2178050"/>
          <p14:tracePt t="98074" x="10242550" y="2127250"/>
          <p14:tracePt t="98090" x="10242550" y="2089150"/>
          <p14:tracePt t="98107" x="10236200" y="2051050"/>
          <p14:tracePt t="98124" x="10223500" y="2025650"/>
          <p14:tracePt t="98140" x="10223500" y="2006600"/>
          <p14:tracePt t="98157" x="10223500" y="1962150"/>
          <p14:tracePt t="98173" x="10223500" y="1943100"/>
          <p14:tracePt t="98190" x="10223500" y="1936750"/>
          <p14:tracePt t="98207" x="10223500" y="1930400"/>
          <p14:tracePt t="98496" x="10223500" y="1936750"/>
          <p14:tracePt t="98503" x="10223500" y="1943100"/>
          <p14:tracePt t="98512" x="10223500" y="1949450"/>
          <p14:tracePt t="98523" x="10223500" y="1955800"/>
          <p14:tracePt t="98540" x="10223500" y="1968500"/>
          <p14:tracePt t="98583" x="10223500" y="1974850"/>
          <p14:tracePt t="98597" x="10223500" y="1987550"/>
          <p14:tracePt t="98611" x="10223500" y="1993900"/>
          <p14:tracePt t="98623" x="10223500" y="2000250"/>
          <p14:tracePt t="98640" x="10223500" y="2012950"/>
          <p14:tracePt t="98657" x="10223500" y="2019300"/>
          <p14:tracePt t="98673" x="10223500" y="2032000"/>
          <p14:tracePt t="98690" x="10223500" y="2038350"/>
          <p14:tracePt t="98707" x="10223500" y="2051050"/>
          <p14:tracePt t="98723" x="10223500" y="2063750"/>
          <p14:tracePt t="98740" x="10223500" y="2076450"/>
          <p14:tracePt t="98757" x="10223500" y="2089150"/>
          <p14:tracePt t="98774" x="10223500" y="2101850"/>
          <p14:tracePt t="98790" x="10223500" y="2114550"/>
          <p14:tracePt t="98807" x="10223500" y="2127250"/>
          <p14:tracePt t="98824" x="10223500" y="2139950"/>
          <p14:tracePt t="98840" x="10223500" y="2152650"/>
          <p14:tracePt t="98857" x="10223500" y="2165350"/>
          <p14:tracePt t="98874" x="10223500" y="2178050"/>
          <p14:tracePt t="98890" x="10229850" y="2184400"/>
          <p14:tracePt t="98908" x="10229850" y="2197100"/>
          <p14:tracePt t="98924" x="10229850" y="2216150"/>
          <p14:tracePt t="98941" x="10229850" y="2222500"/>
          <p14:tracePt t="98958" x="10229850" y="2247900"/>
          <p14:tracePt t="98974" x="10229850" y="2266950"/>
          <p14:tracePt t="98991" x="10229850" y="2286000"/>
          <p14:tracePt t="99007" x="10229850" y="2292350"/>
          <p14:tracePt t="99023" x="10242550" y="2343150"/>
          <p14:tracePt t="99040" x="10248900" y="2362200"/>
          <p14:tracePt t="99057" x="10255250" y="2393950"/>
          <p14:tracePt t="99073" x="10255250" y="2419350"/>
          <p14:tracePt t="99090" x="10255250" y="2432050"/>
          <p14:tracePt t="99107" x="10255250" y="2438400"/>
          <p14:tracePt t="99123" x="10261600" y="2451100"/>
          <p14:tracePt t="99140" x="10261600" y="2463800"/>
          <p14:tracePt t="99156" x="10267950" y="2476500"/>
          <p14:tracePt t="99174" x="10274300" y="2495550"/>
          <p14:tracePt t="99190" x="10287000" y="2533650"/>
          <p14:tracePt t="99207" x="10293350" y="2559050"/>
          <p14:tracePt t="99224" x="10293350" y="2578100"/>
          <p14:tracePt t="99240" x="10299700" y="2609850"/>
          <p14:tracePt t="99257" x="10306050" y="2635250"/>
          <p14:tracePt t="99274" x="10306050" y="2654300"/>
          <p14:tracePt t="99290" x="10318750" y="2686050"/>
          <p14:tracePt t="99307" x="10325100" y="2711450"/>
          <p14:tracePt t="99323" x="10331450" y="2717800"/>
          <p14:tracePt t="99341" x="10337800" y="2736850"/>
          <p14:tracePt t="99357" x="10337800" y="2749550"/>
          <p14:tracePt t="99374" x="10337800" y="2755900"/>
          <p14:tracePt t="99391" x="10344150" y="2774950"/>
          <p14:tracePt t="99407" x="10344150" y="2781300"/>
          <p14:tracePt t="99424" x="10344150" y="2794000"/>
          <p14:tracePt t="99440" x="10344150" y="2800350"/>
          <p14:tracePt t="99457" x="10344150" y="2806700"/>
          <p14:tracePt t="99500" x="10344150" y="2813050"/>
          <p14:tracePt t="100199" x="10350500" y="2794000"/>
          <p14:tracePt t="100206" x="10350500" y="2762250"/>
          <p14:tracePt t="100213" x="10350500" y="2736850"/>
          <p14:tracePt t="100223" x="10356850" y="2705100"/>
          <p14:tracePt t="100239" x="10356850" y="2660650"/>
          <p14:tracePt t="100256" x="10356850" y="2590800"/>
          <p14:tracePt t="100273" x="10369550" y="2559050"/>
          <p14:tracePt t="100289" x="10375900" y="2514600"/>
          <p14:tracePt t="100306" x="10382250" y="2451100"/>
          <p14:tracePt t="100322" x="10382250" y="2413000"/>
          <p14:tracePt t="100339" x="10375900" y="2387600"/>
          <p14:tracePt t="100356" x="10369550" y="2374900"/>
          <p14:tracePt t="100373" x="10356850" y="2349500"/>
          <p14:tracePt t="100389" x="10350500" y="2336800"/>
          <p14:tracePt t="100406" x="10350500" y="2324100"/>
          <p14:tracePt t="100422" x="10344150" y="2324100"/>
          <p14:tracePt t="100439" x="10337800" y="2311400"/>
          <p14:tracePt t="100456" x="10331450" y="2305050"/>
          <p14:tracePt t="100473" x="10312400" y="2286000"/>
          <p14:tracePt t="100489" x="10306050" y="2279650"/>
          <p14:tracePt t="100506" x="10293350" y="2266950"/>
          <p14:tracePt t="100523" x="10287000" y="2260600"/>
          <p14:tracePt t="100540" x="10274300" y="2260600"/>
          <p14:tracePt t="100573" x="10261600" y="2260600"/>
          <p14:tracePt t="100590" x="10255250" y="2260600"/>
          <p14:tracePt t="100606" x="10248900" y="2260600"/>
          <p14:tracePt t="100623" x="10217150" y="2273300"/>
          <p14:tracePt t="100640" x="10198100" y="2286000"/>
          <p14:tracePt t="100656" x="10191750" y="2292350"/>
          <p14:tracePt t="100673" x="10179050" y="2298700"/>
          <p14:tracePt t="100689" x="10160000" y="2311400"/>
          <p14:tracePt t="100706" x="10153650" y="2324100"/>
          <p14:tracePt t="100723" x="10140950" y="2330450"/>
          <p14:tracePt t="100740" x="10134600" y="2343150"/>
          <p14:tracePt t="100756" x="10115550" y="2355850"/>
          <p14:tracePt t="100773" x="10109200" y="2362200"/>
          <p14:tracePt t="100789" x="10096500" y="2381250"/>
          <p14:tracePt t="100806" x="10090150" y="2387600"/>
          <p14:tracePt t="100823" x="10090150" y="2393950"/>
          <p14:tracePt t="100839" x="10077450" y="2406650"/>
          <p14:tracePt t="100856" x="10077450" y="2425700"/>
          <p14:tracePt t="100872" x="10077450" y="2432050"/>
          <p14:tracePt t="100889" x="10077450" y="2444750"/>
          <p14:tracePt t="100906" x="10077450" y="2463800"/>
          <p14:tracePt t="100922" x="10077450" y="2470150"/>
          <p14:tracePt t="100940" x="10077450" y="2476500"/>
          <p14:tracePt t="100956" x="10077450" y="2495550"/>
          <p14:tracePt t="100973" x="10077450" y="2508250"/>
          <p14:tracePt t="100990" x="10077450" y="2514600"/>
          <p14:tracePt t="101007" x="10077450" y="2546350"/>
          <p14:tracePt t="101023" x="10077450" y="2559050"/>
          <p14:tracePt t="101039" x="10077450" y="2571750"/>
          <p14:tracePt t="101057" x="10090150" y="2603500"/>
          <p14:tracePt t="101073" x="10096500" y="2609850"/>
          <p14:tracePt t="101089" x="10109200" y="2628900"/>
          <p14:tracePt t="101106" x="10121900" y="2654300"/>
          <p14:tracePt t="101122" x="10140950" y="2667000"/>
          <p14:tracePt t="101139" x="10153650" y="2673350"/>
          <p14:tracePt t="101156" x="10160000" y="2686050"/>
          <p14:tracePt t="101172" x="10179050" y="2705100"/>
          <p14:tracePt t="101189" x="10191750" y="2711450"/>
          <p14:tracePt t="101206" x="10198100" y="2717800"/>
          <p14:tracePt t="101223" x="10210800" y="2724150"/>
          <p14:tracePt t="101239" x="10223500" y="2724150"/>
          <p14:tracePt t="101256" x="10229850" y="2724150"/>
          <p14:tracePt t="101274" x="10242550" y="2730500"/>
          <p14:tracePt t="101289" x="10255250" y="2730500"/>
          <p14:tracePt t="101306" x="10261600" y="2730500"/>
          <p14:tracePt t="101339" x="10280650" y="2730500"/>
          <p14:tracePt t="101356" x="10287000" y="2730500"/>
          <p14:tracePt t="101372" x="10293350" y="2730500"/>
          <p14:tracePt t="101389" x="10306050" y="2730500"/>
          <p14:tracePt t="101405" x="10331450" y="2730500"/>
          <p14:tracePt t="101422" x="10344150" y="2724150"/>
          <p14:tracePt t="101439" x="10350500" y="2711450"/>
          <p14:tracePt t="101455" x="10350500" y="2705100"/>
          <p14:tracePt t="101472" x="10363200" y="2673350"/>
          <p14:tracePt t="101489" x="10375900" y="2654300"/>
          <p14:tracePt t="101505" x="10375900" y="2578100"/>
          <p14:tracePt t="101522" x="10375900" y="2546350"/>
          <p14:tracePt t="101539" x="10375900" y="2533650"/>
          <p14:tracePt t="101555" x="10375900" y="2514600"/>
          <p14:tracePt t="101572" x="10369550" y="2508250"/>
          <p14:tracePt t="101589" x="10369550" y="2495550"/>
          <p14:tracePt t="101591" x="10369550" y="2476500"/>
          <p14:tracePt t="101605" x="10363200" y="2463800"/>
          <p14:tracePt t="101622" x="10356850" y="2457450"/>
          <p14:tracePt t="101638" x="10350500" y="2432050"/>
          <p14:tracePt t="101655" x="10337800" y="2413000"/>
          <p14:tracePt t="101672" x="10331450" y="2393950"/>
          <p14:tracePt t="101689" x="10312400" y="2362200"/>
          <p14:tracePt t="101705" x="10312400" y="2349500"/>
          <p14:tracePt t="101722" x="10312400" y="2330450"/>
          <p14:tracePt t="101739" x="10312400" y="2324100"/>
          <p14:tracePt t="101806" x="10306050" y="2324100"/>
          <p14:tracePt t="101923" x="10299700" y="2324100"/>
          <p14:tracePt t="102557" x="10293350" y="2317750"/>
          <p14:tracePt t="102564" x="10287000" y="2305050"/>
          <p14:tracePt t="102571" x="10280650" y="2305050"/>
          <p14:tracePt t="102588" x="10274300" y="2298700"/>
          <p14:tracePt t="102605" x="10261600" y="2292350"/>
          <p14:tracePt t="102621" x="10242550" y="2292350"/>
          <p14:tracePt t="102638" x="10236200" y="2292350"/>
          <p14:tracePt t="102655" x="10229850" y="2292350"/>
          <p14:tracePt t="102672" x="10223500" y="2292350"/>
          <p14:tracePt t="102689" x="10210800" y="2292350"/>
          <p14:tracePt t="102706" x="10204450" y="2292350"/>
          <p14:tracePt t="102723" x="10185400" y="2292350"/>
          <p14:tracePt t="102739" x="10179050" y="2292350"/>
          <p14:tracePt t="102755" x="10166350" y="2292350"/>
          <p14:tracePt t="102773" x="10160000" y="2292350"/>
          <p14:tracePt t="102789" x="10147300" y="2292350"/>
          <p14:tracePt t="102805" x="10128250" y="2292350"/>
          <p14:tracePt t="102822" x="10121900" y="2298700"/>
          <p14:tracePt t="102839" x="10102850" y="2330450"/>
          <p14:tracePt t="102855" x="10096500" y="2355850"/>
          <p14:tracePt t="102872" x="10096500" y="2381250"/>
          <p14:tracePt t="102888" x="10096500" y="2400300"/>
          <p14:tracePt t="102905" x="10096500" y="2419350"/>
          <p14:tracePt t="102921" x="10096500" y="2425700"/>
          <p14:tracePt t="102938" x="10096500" y="2457450"/>
          <p14:tracePt t="102955" x="10096500" y="2482850"/>
          <p14:tracePt t="102972" x="10096500" y="2527300"/>
          <p14:tracePt t="102988" x="10096500" y="2552700"/>
          <p14:tracePt t="103005" x="10096500" y="2584450"/>
          <p14:tracePt t="103021" x="10096500" y="2603500"/>
          <p14:tracePt t="103038" x="10096500" y="2628900"/>
          <p14:tracePt t="103055" x="10115550" y="2667000"/>
          <p14:tracePt t="103071" x="10128250" y="2692400"/>
          <p14:tracePt t="103088" x="10134600" y="2705100"/>
          <p14:tracePt t="103105" x="10134600" y="2717800"/>
          <p14:tracePt t="103121" x="10134600" y="2730500"/>
          <p14:tracePt t="103138" x="10140950" y="2736850"/>
          <p14:tracePt t="103191" x="10147300" y="2736850"/>
          <p14:tracePt t="103242" x="10153650" y="2736850"/>
          <p14:tracePt t="103249" x="10160000" y="2736850"/>
          <p14:tracePt t="103257" x="10166350" y="2736850"/>
          <p14:tracePt t="103372" x="10172700" y="2736850"/>
          <p14:tracePt t="103835" x="10179050" y="2736850"/>
          <p14:tracePt t="103842" x="10185400" y="2736850"/>
          <p14:tracePt t="103855" x="10198100" y="2724150"/>
          <p14:tracePt t="103871" x="10217150" y="2698750"/>
          <p14:tracePt t="103888" x="10261600" y="2628900"/>
          <p14:tracePt t="103905" x="10299700" y="2520950"/>
          <p14:tracePt t="103921" x="10312400" y="2463800"/>
          <p14:tracePt t="103938" x="10331450" y="2374900"/>
          <p14:tracePt t="103954" x="10331450" y="2273300"/>
          <p14:tracePt t="103972" x="10331450" y="2159000"/>
          <p14:tracePt t="103988" x="10331450" y="2120900"/>
          <p14:tracePt t="104005" x="10331450" y="2095500"/>
          <p14:tracePt t="104022" x="10325100" y="2076450"/>
          <p14:tracePt t="104038" x="10318750" y="2057400"/>
          <p14:tracePt t="104055" x="10312400" y="2044700"/>
          <p14:tracePt t="104072" x="10312400" y="2032000"/>
          <p14:tracePt t="104089" x="10306050" y="2032000"/>
          <p14:tracePt t="104105" x="10299700" y="2019300"/>
          <p14:tracePt t="104122" x="10287000" y="2000250"/>
          <p14:tracePt t="104138" x="10274300" y="1993900"/>
          <p14:tracePt t="104155" x="10261600" y="1981200"/>
          <p14:tracePt t="104172" x="10255250" y="1955800"/>
          <p14:tracePt t="104188" x="10242550" y="1943100"/>
          <p14:tracePt t="104204" x="10236200" y="1943100"/>
          <p14:tracePt t="104238" x="10223500" y="1943100"/>
          <p14:tracePt t="104254" x="10210800" y="1943100"/>
          <p14:tracePt t="104271" x="10204450" y="1943100"/>
          <p14:tracePt t="104288" x="10191750" y="1943100"/>
          <p14:tracePt t="104305" x="10179050" y="1943100"/>
          <p14:tracePt t="104322" x="10166350" y="1949450"/>
          <p14:tracePt t="104339" x="10153650" y="1968500"/>
          <p14:tracePt t="104355" x="10147300" y="1968500"/>
          <p14:tracePt t="104372" x="10128250" y="1974850"/>
          <p14:tracePt t="104388" x="10128250" y="1981200"/>
          <p14:tracePt t="104404" x="10121900" y="2000250"/>
          <p14:tracePt t="104421" x="10121900" y="2012950"/>
          <p14:tracePt t="104438" x="10121900" y="2019300"/>
          <p14:tracePt t="104454" x="10121900" y="2032000"/>
          <p14:tracePt t="104471" x="10121900" y="2044700"/>
          <p14:tracePt t="104488" x="10121900" y="2057400"/>
          <p14:tracePt t="104504" x="10121900" y="2063750"/>
          <p14:tracePt t="104526" x="10128250" y="2063750"/>
          <p14:tracePt t="104537" x="10140950" y="2063750"/>
          <p14:tracePt t="104554" x="10153650" y="2070100"/>
          <p14:tracePt t="104571" x="10191750" y="2070100"/>
          <p14:tracePt t="104587" x="10210800" y="2070100"/>
          <p14:tracePt t="104604" x="10223500" y="2070100"/>
          <p14:tracePt t="104621" x="10236200" y="2070100"/>
          <p14:tracePt t="104637" x="10248900" y="2070100"/>
          <p14:tracePt t="104654" x="10261600" y="2070100"/>
          <p14:tracePt t="104657" x="10267950" y="2070100"/>
          <p14:tracePt t="104671" x="10274300" y="2070100"/>
          <p14:tracePt t="104687" x="10287000" y="2070100"/>
          <p14:tracePt t="104704" x="10299700" y="2070100"/>
          <p14:tracePt t="104737" x="10306050" y="2063750"/>
          <p14:tracePt t="104754" x="10318750" y="2051050"/>
          <p14:tracePt t="104771" x="10318750" y="2025650"/>
          <p14:tracePt t="104787" x="10318750" y="2006600"/>
          <p14:tracePt t="104804" x="10318750" y="1981200"/>
          <p14:tracePt t="104821" x="10318750" y="1949450"/>
          <p14:tracePt t="104837" x="10312400" y="1930400"/>
          <p14:tracePt t="104854" x="10299700" y="1924050"/>
          <p14:tracePt t="104887" x="10293350" y="1924050"/>
          <p14:tracePt t="104904" x="10280650" y="1924050"/>
          <p14:tracePt t="104929" x="10274300" y="1924050"/>
          <p14:tracePt t="104965" x="10267950" y="1924050"/>
          <p14:tracePt t="105037" x="10261600" y="1924050"/>
          <p14:tracePt t="105044" x="10255250" y="1924050"/>
          <p14:tracePt t="105054" x="10248900" y="1924050"/>
          <p14:tracePt t="105070" x="10242550" y="1924050"/>
          <p14:tracePt t="105087" x="10223500" y="1924050"/>
          <p14:tracePt t="105132" x="10217150" y="1924050"/>
          <p14:tracePt t="105676" x="10223500" y="1924050"/>
          <p14:tracePt t="105682" x="10236200" y="1924050"/>
          <p14:tracePt t="105689" x="10248900" y="1924050"/>
          <p14:tracePt t="105704" x="10274300" y="1924050"/>
          <p14:tracePt t="105720" x="10318750" y="1924050"/>
          <p14:tracePt t="105737" x="10356850" y="1924050"/>
          <p14:tracePt t="105754" x="10439400" y="1943100"/>
          <p14:tracePt t="105771" x="10471150" y="1962150"/>
          <p14:tracePt t="105787" x="10553700" y="2006600"/>
          <p14:tracePt t="105804" x="10591800" y="2063750"/>
          <p14:tracePt t="105821" x="10636250" y="2133600"/>
          <p14:tracePt t="105838" x="10661650" y="2190750"/>
          <p14:tracePt t="105854" x="10687050" y="2260600"/>
          <p14:tracePt t="105870" x="10699750" y="2286000"/>
          <p14:tracePt t="105887" x="10712450" y="2330450"/>
          <p14:tracePt t="105904" x="10725150" y="2406650"/>
          <p14:tracePt t="105920" x="10750550" y="2476500"/>
          <p14:tracePt t="105937" x="10763250" y="2514600"/>
          <p14:tracePt t="105953" x="10763250" y="2559050"/>
          <p14:tracePt t="105970" x="10763250" y="2584450"/>
          <p14:tracePt t="105987" x="10763250" y="2609850"/>
          <p14:tracePt t="106003" x="10763250" y="2628900"/>
          <p14:tracePt t="106020" x="10763250" y="2660650"/>
          <p14:tracePt t="106037" x="10763250" y="2667000"/>
          <p14:tracePt t="106053" x="10763250" y="2679700"/>
          <p14:tracePt t="106070" x="10763250" y="2692400"/>
          <p14:tracePt t="106087" x="10763250" y="2705100"/>
          <p14:tracePt t="106103" x="10763250" y="2717800"/>
          <p14:tracePt t="106120" x="10763250" y="2730500"/>
          <p14:tracePt t="106137" x="10763250" y="2736850"/>
          <p14:tracePt t="106153" x="10763250" y="2743200"/>
          <p14:tracePt t="106227" x="10769600" y="2736850"/>
          <p14:tracePt t="106234" x="10775950" y="2724150"/>
          <p14:tracePt t="106242" x="10782300" y="2705100"/>
          <p14:tracePt t="106253" x="10782300" y="2679700"/>
          <p14:tracePt t="106270" x="10782300" y="2571750"/>
          <p14:tracePt t="106286" x="10775950" y="2482850"/>
          <p14:tracePt t="106303" x="10763250" y="2444750"/>
          <p14:tracePt t="106320" x="10750550" y="2413000"/>
          <p14:tracePt t="106337" x="10725150" y="2374900"/>
          <p14:tracePt t="106353" x="10718800" y="2355850"/>
          <p14:tracePt t="106370" x="10706100" y="2330450"/>
          <p14:tracePt t="106387" x="10687050" y="2292350"/>
          <p14:tracePt t="106403" x="10680700" y="2279650"/>
          <p14:tracePt t="106420" x="10668000" y="2254250"/>
          <p14:tracePt t="106436" x="10655300" y="2235200"/>
          <p14:tracePt t="106453" x="10642600" y="2216150"/>
          <p14:tracePt t="106470" x="10629900" y="2209800"/>
          <p14:tracePt t="106487" x="10617200" y="2203450"/>
          <p14:tracePt t="106503" x="10610850" y="2203450"/>
          <p14:tracePt t="106520" x="10598150" y="2203450"/>
          <p14:tracePt t="106536" x="10591800" y="2203450"/>
          <p14:tracePt t="106553" x="10585450" y="2203450"/>
          <p14:tracePt t="106570" x="10572750" y="2203450"/>
          <p14:tracePt t="106586" x="10566400" y="2209800"/>
          <p14:tracePt t="106603" x="10553700" y="2228850"/>
          <p14:tracePt t="106620" x="10541000" y="2241550"/>
          <p14:tracePt t="106637" x="10528300" y="2273300"/>
          <p14:tracePt t="106653" x="10521950" y="2298700"/>
          <p14:tracePt t="106670" x="10521950" y="2324100"/>
          <p14:tracePt t="106687" x="10521950" y="2343150"/>
          <p14:tracePt t="106692" x="10521950" y="2355850"/>
          <p14:tracePt t="106704" x="10521950" y="2381250"/>
          <p14:tracePt t="106720" x="10521950" y="2406650"/>
          <p14:tracePt t="106737" x="10528300" y="2444750"/>
          <p14:tracePt t="106754" x="10553700" y="2495550"/>
          <p14:tracePt t="106770" x="10560050" y="2520950"/>
          <p14:tracePt t="106787" x="10572750" y="2546350"/>
          <p14:tracePt t="106803" x="10585450" y="2559050"/>
          <p14:tracePt t="106820" x="10604500" y="2578100"/>
          <p14:tracePt t="106837" x="10610850" y="2590800"/>
          <p14:tracePt t="106853" x="10623550" y="2597150"/>
          <p14:tracePt t="106870" x="10636250" y="2616200"/>
          <p14:tracePt t="106887" x="10661650" y="2641600"/>
          <p14:tracePt t="106903" x="10668000" y="2647950"/>
          <p14:tracePt t="106920" x="10687050" y="2667000"/>
          <p14:tracePt t="106936" x="10687050" y="2673350"/>
          <p14:tracePt t="106972" x="10693400" y="2673350"/>
          <p14:tracePt t="107037" x="10699750" y="2673350"/>
          <p14:tracePt t="107958" x="10693400" y="2660650"/>
          <p14:tracePt t="107966" x="10680700" y="2647950"/>
          <p14:tracePt t="107973" x="10661650" y="2628900"/>
          <p14:tracePt t="107986" x="10648950" y="2603500"/>
          <p14:tracePt t="108003" x="10610850" y="2501900"/>
          <p14:tracePt t="108019" x="10591800" y="2463800"/>
          <p14:tracePt t="108036" x="10585450" y="2425700"/>
          <p14:tracePt t="108053" x="10585450" y="2393950"/>
          <p14:tracePt t="108069" x="10585450" y="2381250"/>
          <p14:tracePt t="108086" x="10598150" y="2368550"/>
          <p14:tracePt t="108103" x="10610850" y="2349500"/>
          <p14:tracePt t="108119" x="10642600" y="2324100"/>
          <p14:tracePt t="108136" x="10668000" y="2305050"/>
          <p14:tracePt t="108153" x="10693400" y="2305050"/>
          <p14:tracePt t="108169" x="10712450" y="2305050"/>
          <p14:tracePt t="108186" x="10725150" y="2305050"/>
          <p14:tracePt t="108203" x="10731500" y="2305050"/>
          <p14:tracePt t="108205" x="10737850" y="2305050"/>
          <p14:tracePt t="108219" x="10750550" y="2317750"/>
          <p14:tracePt t="108236" x="10756900" y="2324100"/>
          <p14:tracePt t="108253" x="10763250" y="2330450"/>
          <p14:tracePt t="108269" x="10775950" y="2349500"/>
          <p14:tracePt t="108286" x="10795000" y="2374900"/>
          <p14:tracePt t="108302" x="10795000" y="2381250"/>
          <p14:tracePt t="108319" x="10795000" y="2400300"/>
          <p14:tracePt t="108336" x="10795000" y="2419350"/>
          <p14:tracePt t="108353" x="10801350" y="2463800"/>
          <p14:tracePt t="108370" x="10801350" y="2520950"/>
          <p14:tracePt t="108386" x="10788650" y="2546350"/>
          <p14:tracePt t="108403" x="10788650" y="2565400"/>
          <p14:tracePt t="108420" x="10788650" y="2584450"/>
          <p14:tracePt t="108436" x="10788650" y="2590800"/>
          <p14:tracePt t="108453" x="10775950" y="2603500"/>
          <p14:tracePt t="108469" x="10769600" y="2609850"/>
          <p14:tracePt t="108486" x="10750550" y="2628900"/>
          <p14:tracePt t="108502" x="10744200" y="2635250"/>
          <p14:tracePt t="108519" x="10737850" y="2641600"/>
          <p14:tracePt t="108535" x="10725150" y="2641600"/>
          <p14:tracePt t="108552" x="10712450" y="2641600"/>
          <p14:tracePt t="108569" x="10693400" y="2641600"/>
          <p14:tracePt t="108585" x="10674350" y="2641600"/>
          <p14:tracePt t="108602" x="10636250" y="2635250"/>
          <p14:tracePt t="108619" x="10617200" y="2635250"/>
          <p14:tracePt t="108636" x="10598150" y="2635250"/>
          <p14:tracePt t="108652" x="10585450" y="2628900"/>
          <p14:tracePt t="108669" x="10579100" y="2616200"/>
          <p14:tracePt t="108686" x="10566400" y="2603500"/>
          <p14:tracePt t="108703" x="10547350" y="2590800"/>
          <p14:tracePt t="108719" x="10541000" y="2578100"/>
          <p14:tracePt t="108736" x="10528300" y="2540000"/>
          <p14:tracePt t="108753" x="10509250" y="2495550"/>
          <p14:tracePt t="108769" x="10496550" y="2457450"/>
          <p14:tracePt t="108786" x="10496550" y="2425700"/>
          <p14:tracePt t="108803" x="10496550" y="2387600"/>
          <p14:tracePt t="108819" x="10496550" y="2368550"/>
          <p14:tracePt t="108836" x="10496550" y="2349500"/>
          <p14:tracePt t="108853" x="10496550" y="2330450"/>
          <p14:tracePt t="108869" x="10496550" y="2317750"/>
          <p14:tracePt t="108904" x="10496550" y="2311400"/>
          <p14:tracePt t="108919" x="10502900" y="2292350"/>
          <p14:tracePt t="108936" x="10502900" y="2279650"/>
          <p14:tracePt t="109020" x="10509250" y="2279650"/>
          <p14:tracePt t="109033" x="10515600" y="2279650"/>
          <p14:tracePt t="109041" x="10521950" y="2279650"/>
          <p14:tracePt t="109056" x="10528300" y="2279650"/>
          <p14:tracePt t="109069" x="10541000" y="2279650"/>
          <p14:tracePt t="109086" x="10553700" y="2279650"/>
          <p14:tracePt t="109103" x="10560050" y="2279650"/>
          <p14:tracePt t="109120" x="10566400" y="2279650"/>
          <p14:tracePt t="109158" x="10572750" y="2279650"/>
          <p14:tracePt t="109172" x="10579100" y="2279650"/>
          <p14:tracePt t="109179" x="10585450" y="2279650"/>
          <p14:tracePt t="109186" x="10591800" y="2279650"/>
          <p14:tracePt t="109203" x="10604500" y="2279650"/>
          <p14:tracePt t="109451" x="10610850" y="2279650"/>
          <p14:tracePt t="109501" x="10617200" y="2279650"/>
          <p14:tracePt t="110434" x="10610850" y="2273300"/>
          <p14:tracePt t="110441" x="10604500" y="2260600"/>
          <p14:tracePt t="110452" x="10591800" y="2254250"/>
          <p14:tracePt t="110490" x="10541000" y="2216150"/>
          <p14:tracePt t="110505" x="10534650" y="2216150"/>
          <p14:tracePt t="110518" x="10521950" y="2216150"/>
          <p14:tracePt t="110535" x="10509250" y="2209800"/>
          <p14:tracePt t="110551" x="10502900" y="2197100"/>
          <p14:tracePt t="110568" x="10490200" y="2197100"/>
          <p14:tracePt t="110585" x="10445750" y="2171700"/>
          <p14:tracePt t="110601" x="10426700" y="2159000"/>
          <p14:tracePt t="110618" x="10414000" y="2152650"/>
          <p14:tracePt t="110635" x="10388600" y="2139950"/>
          <p14:tracePt t="110652" x="10356850" y="2120900"/>
          <p14:tracePt t="110668" x="10337800" y="2101850"/>
          <p14:tracePt t="110685" x="10318750" y="2082800"/>
          <p14:tracePt t="110702" x="10299700" y="2057400"/>
          <p14:tracePt t="110719" x="10287000" y="2057400"/>
          <p14:tracePt t="110773" x="10280650" y="2070100"/>
          <p14:tracePt t="110788" x="10280650" y="2076450"/>
          <p14:tracePt t="110794" x="10280650" y="2082800"/>
          <p14:tracePt t="110802" x="10280650" y="2089150"/>
          <p14:tracePt t="110831" x="10274300" y="2089150"/>
          <p14:tracePt t="110866" x="10267950" y="2089150"/>
          <p14:tracePt t="110888" x="10267950" y="2076450"/>
          <p14:tracePt t="110894" x="10255250" y="2051050"/>
          <p14:tracePt t="110901" x="10255250" y="2038350"/>
          <p14:tracePt t="110918" x="10255250" y="2019300"/>
          <p14:tracePt t="110935" x="10255250" y="2000250"/>
          <p14:tracePt t="111045" x="10255250" y="2006600"/>
          <p14:tracePt t="111053" x="10255250" y="2012950"/>
          <p14:tracePt t="111067" x="10255250" y="2019300"/>
          <p14:tracePt t="111074" x="10255250" y="2025650"/>
          <p14:tracePt t="111088" x="10255250" y="2032000"/>
          <p14:tracePt t="111101" x="10255250" y="2038350"/>
          <p14:tracePt t="111118" x="10255250" y="2057400"/>
          <p14:tracePt t="111135" x="10255250" y="2063750"/>
          <p14:tracePt t="111151" x="10255250" y="2076450"/>
          <p14:tracePt t="111168" x="10255250" y="2089150"/>
          <p14:tracePt t="111184" x="10255250" y="2101850"/>
          <p14:tracePt t="111201" x="10255250" y="2108200"/>
          <p14:tracePt t="111218" x="10255250" y="2120900"/>
          <p14:tracePt t="111234" x="10255250" y="2133600"/>
          <p14:tracePt t="111251" x="10255250" y="2146300"/>
          <p14:tracePt t="111254" x="10255250" y="2152650"/>
          <p14:tracePt t="111268" x="10255250" y="2159000"/>
          <p14:tracePt t="111285" x="10255250" y="2178050"/>
          <p14:tracePt t="111301" x="10255250" y="2209800"/>
          <p14:tracePt t="111318" x="10255250" y="2235200"/>
          <p14:tracePt t="111334" x="10255250" y="2279650"/>
          <p14:tracePt t="111351" x="10255250" y="2305050"/>
          <p14:tracePt t="111368" x="10255250" y="2324100"/>
          <p14:tracePt t="111384" x="10255250" y="2355850"/>
          <p14:tracePt t="111402" x="10255250" y="2368550"/>
          <p14:tracePt t="111418" x="10255250" y="2374900"/>
          <p14:tracePt t="111435" x="10255250" y="2387600"/>
          <p14:tracePt t="111452" x="10255250" y="2406650"/>
          <p14:tracePt t="111468" x="10255250" y="2413000"/>
          <p14:tracePt t="111486" x="10255250" y="2425700"/>
          <p14:tracePt t="111502" x="10255250" y="2432050"/>
          <p14:tracePt t="111518" x="10255250" y="2451100"/>
          <p14:tracePt t="111536" x="10255250" y="2463800"/>
          <p14:tracePt t="111552" x="10255250" y="2482850"/>
          <p14:tracePt t="111568" x="10255250" y="2514600"/>
          <p14:tracePt t="111585" x="10255250" y="2533650"/>
          <p14:tracePt t="111601" x="10261600" y="2578100"/>
          <p14:tracePt t="111618" x="10261600" y="2603500"/>
          <p14:tracePt t="111634" x="10261600" y="2616200"/>
          <p14:tracePt t="111651" x="10261600" y="2635250"/>
          <p14:tracePt t="111668" x="10267950" y="2673350"/>
          <p14:tracePt t="111684" x="10267950" y="2692400"/>
          <p14:tracePt t="111701" x="10267950" y="2717800"/>
          <p14:tracePt t="111717" x="10274300" y="2730500"/>
          <p14:tracePt t="111734" x="10287000" y="2762250"/>
          <p14:tracePt t="111751" x="10287000" y="2813050"/>
          <p14:tracePt t="111753" x="10287000" y="2844800"/>
          <p14:tracePt t="111768" x="10287000" y="2889250"/>
          <p14:tracePt t="111785" x="10287000" y="2921000"/>
          <p14:tracePt t="111801" x="10287000" y="2946400"/>
          <p14:tracePt t="111818" x="10287000" y="2959100"/>
          <p14:tracePt t="111834" x="10287000" y="2965450"/>
          <p14:tracePt t="111851" x="10287000" y="2978150"/>
          <p14:tracePt t="112048" x="10287000" y="2952750"/>
          <p14:tracePt t="112055" x="10287000" y="2908300"/>
          <p14:tracePt t="112068" x="10280650" y="2863850"/>
          <p14:tracePt t="112084" x="10255250" y="2679700"/>
          <p14:tracePt t="112101" x="10248900" y="2616200"/>
          <p14:tracePt t="112118" x="10248900" y="2590800"/>
          <p14:tracePt t="112134" x="10248900" y="2571750"/>
          <p14:tracePt t="112151" x="10248900" y="2552700"/>
          <p14:tracePt t="112168" x="10248900" y="2527300"/>
          <p14:tracePt t="112185" x="10248900" y="2495550"/>
          <p14:tracePt t="112201" x="10248900" y="2470150"/>
          <p14:tracePt t="112218" x="10248900" y="2463800"/>
          <p14:tracePt t="112235" x="10248900" y="2451100"/>
          <p14:tracePt t="112251" x="10248900" y="2444750"/>
          <p14:tracePt t="112365" x="10248900" y="2451100"/>
          <p14:tracePt t="112372" x="10248900" y="2457450"/>
          <p14:tracePt t="112387" x="10248900" y="2463800"/>
          <p14:tracePt t="112394" x="10248900" y="2470150"/>
          <p14:tracePt t="112408" x="10248900" y="2476500"/>
          <p14:tracePt t="112417" x="10248900" y="2482850"/>
          <p14:tracePt t="112434" x="10248900" y="2489200"/>
          <p14:tracePt t="112451" x="10248900" y="2508250"/>
          <p14:tracePt t="112467" x="10261600" y="2540000"/>
          <p14:tracePt t="112484" x="10274300" y="2571750"/>
          <p14:tracePt t="112500" x="10280650" y="2616200"/>
          <p14:tracePt t="112517" x="10280650" y="2673350"/>
          <p14:tracePt t="112534" x="10280650" y="2711450"/>
          <p14:tracePt t="112551" x="10280650" y="2749550"/>
          <p14:tracePt t="112567" x="10280650" y="2794000"/>
          <p14:tracePt t="112584" x="10280650" y="2813050"/>
          <p14:tracePt t="112600" x="10280650" y="2825750"/>
          <p14:tracePt t="112617" x="10280650" y="2863850"/>
          <p14:tracePt t="112634" x="10280650" y="2882900"/>
          <p14:tracePt t="112650" x="10280650" y="2895600"/>
          <p14:tracePt t="112667" x="10280650" y="2914650"/>
          <p14:tracePt t="112684" x="10280650" y="2927350"/>
          <p14:tracePt t="112700" x="10280650" y="2933700"/>
          <p14:tracePt t="112717" x="10280650" y="2940050"/>
          <p14:tracePt t="112750" x="10280650" y="2946400"/>
          <p14:tracePt t="112767" x="10280650" y="2965450"/>
          <p14:tracePt t="112784" x="10280650" y="2971800"/>
          <p14:tracePt t="112812" x="10280650" y="2978150"/>
          <p14:tracePt t="112934" x="10280650" y="2984500"/>
          <p14:tracePt t="112941" x="10280650" y="2990850"/>
          <p14:tracePt t="112963" x="10280650" y="2997200"/>
          <p14:tracePt t="113217" x="10280650" y="2990850"/>
          <p14:tracePt t="113225" x="10280650" y="2984500"/>
          <p14:tracePt t="113261" x="10274300" y="2984500"/>
          <p14:tracePt t="113268" x="10274300" y="2978150"/>
          <p14:tracePt t="113291" x="10267950" y="2959100"/>
          <p14:tracePt t="113297" x="10261600" y="2959100"/>
          <p14:tracePt t="113305" x="10261600" y="2952750"/>
          <p14:tracePt t="113318" x="10261600" y="2946400"/>
          <p14:tracePt t="113334" x="10261600" y="2940050"/>
          <p14:tracePt t="113412" x="10261600" y="2933700"/>
          <p14:tracePt t="113449" x="10255250" y="2933700"/>
          <p14:tracePt t="113456" x="10255250" y="2927350"/>
          <p14:tracePt t="113467" x="10255250" y="2914650"/>
          <p14:tracePt t="113816" x="10255250" y="2921000"/>
          <p14:tracePt t="113838" x="10255250" y="2927350"/>
          <p14:tracePt t="113845" x="10255250" y="2940050"/>
          <p14:tracePt t="113859" x="10255250" y="2965450"/>
          <p14:tracePt t="113867" x="10255250" y="2978150"/>
          <p14:tracePt t="113884" x="10255250" y="2984500"/>
          <p14:tracePt t="113900" x="10255250" y="3009900"/>
          <p14:tracePt t="113917" x="10248900" y="3028950"/>
          <p14:tracePt t="113933" x="10248900" y="3041650"/>
          <p14:tracePt t="113950" x="10248900" y="3054350"/>
          <p14:tracePt t="113966" x="10248900" y="3067050"/>
          <p14:tracePt t="113983" x="10248900" y="3073400"/>
          <p14:tracePt t="114000" x="10248900" y="3086100"/>
          <p14:tracePt t="114016" x="10248900" y="3105150"/>
          <p14:tracePt t="114033" x="10248900" y="3111500"/>
          <p14:tracePt t="114050" x="10248900" y="3124200"/>
          <p14:tracePt t="114066" x="10248900" y="3136900"/>
          <p14:tracePt t="114100" x="10248900" y="3149600"/>
          <p14:tracePt t="114935" x="10229850" y="3117850"/>
          <p14:tracePt t="114941" x="10198100" y="3073400"/>
          <p14:tracePt t="114950" x="10179050" y="3016250"/>
          <p14:tracePt t="114967" x="10153650" y="2946400"/>
          <p14:tracePt t="114983" x="10115550" y="2889250"/>
          <p14:tracePt t="115000" x="10077450" y="2806700"/>
          <p14:tracePt t="115016" x="10039350" y="2692400"/>
          <p14:tracePt t="115033" x="10013950" y="2489200"/>
          <p14:tracePt t="115050" x="10001250" y="2438400"/>
          <p14:tracePt t="115066" x="9988550" y="2400300"/>
          <p14:tracePt t="115083" x="9975850" y="2368550"/>
          <p14:tracePt t="115099" x="9956800" y="2330450"/>
          <p14:tracePt t="115116" x="9944100" y="2286000"/>
          <p14:tracePt t="115133" x="9931400" y="2254250"/>
          <p14:tracePt t="115149" x="9931400" y="2235200"/>
          <p14:tracePt t="115166" x="9925050" y="2228850"/>
          <p14:tracePt t="115183" x="9925050" y="2222500"/>
          <p14:tracePt t="115199" x="9912350" y="2216150"/>
          <p14:tracePt t="115216" x="9906000" y="2197100"/>
          <p14:tracePt t="115233" x="9893300" y="2171700"/>
          <p14:tracePt t="115250" x="9874250" y="2146300"/>
          <p14:tracePt t="115266" x="9861550" y="2139950"/>
          <p14:tracePt t="115283" x="9855200" y="2127250"/>
          <p14:tracePt t="115300" x="9855200" y="2120900"/>
          <p14:tracePt t="115367" x="9848850" y="2120900"/>
          <p14:tracePt t="115438" x="9842500" y="2120900"/>
          <p14:tracePt t="115459" x="9836150" y="2120900"/>
          <p14:tracePt t="116101" x="9829800" y="2114550"/>
          <p14:tracePt t="116108" x="9823450" y="2101850"/>
          <p14:tracePt t="116115" x="9823450" y="2095500"/>
          <p14:tracePt t="116132" x="9817100" y="2082800"/>
          <p14:tracePt t="116149" x="9817100" y="2070100"/>
          <p14:tracePt t="116166" x="9810750" y="2044700"/>
          <p14:tracePt t="116182" x="9810750" y="2038350"/>
          <p14:tracePt t="116199" x="9810750" y="2025650"/>
          <p14:tracePt t="116215" x="9804400" y="2025650"/>
          <p14:tracePt t="116249" x="9804400" y="2019300"/>
          <p14:tracePt t="116265" x="9798050" y="2006600"/>
          <p14:tracePt t="116282" x="9798050" y="1993900"/>
          <p14:tracePt t="116299" x="9791700" y="1981200"/>
          <p14:tracePt t="116315" x="9791700" y="1974850"/>
          <p14:tracePt t="116333" x="9785350" y="1962150"/>
          <p14:tracePt t="116349" x="9779000" y="1955800"/>
          <p14:tracePt t="116354" x="9772650" y="1955800"/>
          <p14:tracePt t="116383" x="9759950" y="1949450"/>
          <p14:tracePt t="116416" x="9753600" y="1949450"/>
          <p14:tracePt t="116433" x="9740900" y="1949450"/>
          <p14:tracePt t="116465" x="9734550" y="1949450"/>
          <p14:tracePt t="116506" x="9728200" y="1949450"/>
          <p14:tracePt t="116536" x="9721850" y="1949450"/>
          <p14:tracePt t="116541" x="9709150" y="1949450"/>
          <p14:tracePt t="116549" x="9702800" y="1949450"/>
          <p14:tracePt t="116565" x="9683750" y="1968500"/>
          <p14:tracePt t="116582" x="9677400" y="1993900"/>
          <p14:tracePt t="116599" x="9658350" y="2051050"/>
          <p14:tracePt t="116616" x="9652000" y="2070100"/>
          <p14:tracePt t="116632" x="9645650" y="2089150"/>
          <p14:tracePt t="116649" x="9645650" y="2108200"/>
          <p14:tracePt t="116666" x="9645650" y="2127250"/>
          <p14:tracePt t="116683" x="9645650" y="2146300"/>
          <p14:tracePt t="116699" x="9645650" y="2159000"/>
          <p14:tracePt t="116716" x="9645650" y="2209800"/>
          <p14:tracePt t="116732" x="9645650" y="2228850"/>
          <p14:tracePt t="116749" x="9645650" y="2260600"/>
          <p14:tracePt t="116765" x="9645650" y="2317750"/>
          <p14:tracePt t="116782" x="9645650" y="2349500"/>
          <p14:tracePt t="116799" x="9652000" y="2374900"/>
          <p14:tracePt t="116816" x="9652000" y="2406650"/>
          <p14:tracePt t="116833" x="9652000" y="2425700"/>
          <p14:tracePt t="116849" x="9652000" y="2444750"/>
          <p14:tracePt t="116853" x="9652000" y="2457450"/>
          <p14:tracePt t="116866" x="9658350" y="2489200"/>
          <p14:tracePt t="116883" x="9664700" y="2533650"/>
          <p14:tracePt t="116899" x="9671050" y="2565400"/>
          <p14:tracePt t="116916" x="9671050" y="2609850"/>
          <p14:tracePt t="116932" x="9671050" y="2628900"/>
          <p14:tracePt t="116949" x="9671050" y="2660650"/>
          <p14:tracePt t="116967" x="9671050" y="2692400"/>
          <p14:tracePt t="116982" x="9671050" y="2711450"/>
          <p14:tracePt t="116999" x="9677400" y="2717800"/>
          <p14:tracePt t="117016" x="9690100" y="2730500"/>
          <p14:tracePt t="117032" x="9702800" y="2749550"/>
          <p14:tracePt t="117049" x="9709150" y="2755900"/>
          <p14:tracePt t="117065" x="9721850" y="2762250"/>
          <p14:tracePt t="117082" x="9753600" y="2781300"/>
          <p14:tracePt t="117099" x="9766300" y="2794000"/>
          <p14:tracePt t="117115" x="9779000" y="2806700"/>
          <p14:tracePt t="117132" x="9798050" y="2819400"/>
          <p14:tracePt t="117149" x="9798050" y="2825750"/>
          <p14:tracePt t="117165" x="9810750" y="2825750"/>
          <p14:tracePt t="117182" x="9823450" y="2825750"/>
          <p14:tracePt t="117198" x="9829800" y="2813050"/>
          <p14:tracePt t="117215" x="9842500" y="2806700"/>
          <p14:tracePt t="117232" x="9848850" y="2800350"/>
          <p14:tracePt t="117248" x="9861550" y="2768600"/>
          <p14:tracePt t="117265" x="9886950" y="2717800"/>
          <p14:tracePt t="117282" x="9899650" y="2635250"/>
          <p14:tracePt t="117298" x="9899650" y="2546350"/>
          <p14:tracePt t="117315" x="9899650" y="2495550"/>
          <p14:tracePt t="117332" x="9899650" y="2457450"/>
          <p14:tracePt t="117349" x="9899650" y="2374900"/>
          <p14:tracePt t="117365" x="9899650" y="2235200"/>
          <p14:tracePt t="117382" x="9899650" y="2139950"/>
          <p14:tracePt t="117398" x="9899650" y="2101850"/>
          <p14:tracePt t="117415" x="9874250" y="2038350"/>
          <p14:tracePt t="117432" x="9867900" y="2006600"/>
          <p14:tracePt t="117449" x="9848850" y="1949450"/>
          <p14:tracePt t="117465" x="9836150" y="1911350"/>
          <p14:tracePt t="117482" x="9823450" y="1879600"/>
          <p14:tracePt t="117498" x="9823450" y="1873250"/>
          <p14:tracePt t="117515" x="9823450" y="1866900"/>
          <p14:tracePt t="117531" x="9817100" y="1866900"/>
          <p14:tracePt t="117548" x="9810750" y="1866900"/>
          <p14:tracePt t="117565" x="9804400" y="1866900"/>
          <p14:tracePt t="117615" x="9798050" y="1866900"/>
          <p14:tracePt t="117622" x="9785350" y="1866900"/>
          <p14:tracePt t="117636" x="9779000" y="1866900"/>
          <p14:tracePt t="117648" x="9772650" y="1866900"/>
          <p14:tracePt t="117665" x="9759950" y="1885950"/>
          <p14:tracePt t="117681" x="9753600" y="1898650"/>
          <p14:tracePt t="117698" x="9753600" y="1917700"/>
          <p14:tracePt t="117716" x="9753600" y="1955800"/>
          <p14:tracePt t="117732" x="9753600" y="1974850"/>
          <p14:tracePt t="117748" x="9753600" y="2000250"/>
          <p14:tracePt t="117765" x="9753600" y="2032000"/>
          <p14:tracePt t="117782" x="9753600" y="2114550"/>
          <p14:tracePt t="117799" x="9753600" y="2190750"/>
          <p14:tracePt t="117816" x="9753600" y="2235200"/>
          <p14:tracePt t="117832" x="9753600" y="2317750"/>
          <p14:tracePt t="117849" x="9766300" y="2374900"/>
          <p14:tracePt t="117865" x="9779000" y="2432050"/>
          <p14:tracePt t="117882" x="9810750" y="2520950"/>
          <p14:tracePt t="117899" x="9817100" y="2559050"/>
          <p14:tracePt t="117916" x="9823450" y="2597150"/>
          <p14:tracePt t="117933" x="9829800" y="2654300"/>
          <p14:tracePt t="117949" x="9829800" y="2692400"/>
          <p14:tracePt t="117965" x="9829800" y="2717800"/>
          <p14:tracePt t="117982" x="9829800" y="2730500"/>
          <p14:tracePt t="117999" x="9829800" y="2743200"/>
          <p14:tracePt t="118015" x="9829800" y="2755900"/>
          <p14:tracePt t="118032" x="9829800" y="2781300"/>
          <p14:tracePt t="118048" x="9829800" y="2806700"/>
          <p14:tracePt t="118065" x="9836150" y="2844800"/>
          <p14:tracePt t="118082" x="9836150" y="2863850"/>
          <p14:tracePt t="118099" x="9836150" y="2876550"/>
          <p14:tracePt t="118115" x="9836150" y="2889250"/>
          <p14:tracePt t="118132" x="9836150" y="2901950"/>
          <p14:tracePt t="118149" x="9836150" y="2914650"/>
          <p14:tracePt t="118165" x="9836150" y="2927350"/>
          <p14:tracePt t="118182" x="9836150" y="2940050"/>
          <p14:tracePt t="118199" x="9836150" y="2946400"/>
          <p14:tracePt t="118215" x="9836150" y="2971800"/>
          <p14:tracePt t="118231" x="9836150" y="2984500"/>
          <p14:tracePt t="118248" x="9836150" y="3003550"/>
          <p14:tracePt t="118265" x="9848850" y="3060700"/>
          <p14:tracePt t="118282" x="9848850" y="3086100"/>
          <p14:tracePt t="118299" x="9848850" y="3092450"/>
          <p14:tracePt t="118315" x="9848850" y="3105150"/>
          <p14:tracePt t="118332" x="9848850" y="3117850"/>
          <p14:tracePt t="118348" x="9848850" y="3130550"/>
          <p14:tracePt t="118365" x="9848850" y="3136900"/>
          <p14:tracePt t="119311" x="9848850" y="3130550"/>
          <p14:tracePt t="119318" x="9848850" y="3124200"/>
          <p14:tracePt t="119332" x="9836150" y="3105150"/>
          <p14:tracePt t="119348" x="9829800" y="3092450"/>
          <p14:tracePt t="119365" x="9810750" y="3079750"/>
          <p14:tracePt t="119382" x="9791700" y="3054350"/>
          <p14:tracePt t="119398" x="9785350" y="3041650"/>
          <p14:tracePt t="119415" x="9766300" y="3022600"/>
          <p14:tracePt t="119431" x="9753600" y="2984500"/>
          <p14:tracePt t="119448" x="9734550" y="2901950"/>
          <p14:tracePt t="119465" x="9721850" y="2844800"/>
          <p14:tracePt t="119481" x="9709150" y="2787650"/>
          <p14:tracePt t="119498" x="9696450" y="2755900"/>
          <p14:tracePt t="119514" x="9690100" y="2743200"/>
          <p14:tracePt t="119531" x="9683750" y="2711450"/>
          <p14:tracePt t="119548" x="9652000" y="2527300"/>
          <p14:tracePt t="119564" x="9626600" y="2457450"/>
          <p14:tracePt t="119581" x="9620250" y="2432050"/>
          <p14:tracePt t="119598" x="9601200" y="2413000"/>
          <p14:tracePt t="119614" x="9601200" y="2393950"/>
          <p14:tracePt t="119631" x="9594850" y="2387600"/>
          <p14:tracePt t="119647" x="9588500" y="2368550"/>
          <p14:tracePt t="119664" x="9569450" y="2279650"/>
          <p14:tracePt t="119681" x="9556750" y="2235200"/>
          <p14:tracePt t="119697" x="9544050" y="2184400"/>
          <p14:tracePt t="119714" x="9525000" y="2127250"/>
          <p14:tracePt t="119731" x="9512300" y="2089150"/>
          <p14:tracePt t="119748" x="9499600" y="2063750"/>
          <p14:tracePt t="119765" x="9486900" y="2012950"/>
          <p14:tracePt t="119781" x="9480550" y="1993900"/>
          <p14:tracePt t="119798" x="9480550" y="1987550"/>
          <p14:tracePt t="119837" x="9474200" y="1987550"/>
          <p14:tracePt t="119851" x="9461500" y="1987550"/>
          <p14:tracePt t="119968" x="9455150" y="1987550"/>
          <p14:tracePt t="120047" x="9448800" y="1987550"/>
          <p14:tracePt t="120838" x="9442450" y="1987550"/>
          <p14:tracePt t="120853" x="9442450" y="1993900"/>
          <p14:tracePt t="120860" x="9436100" y="2000250"/>
          <p14:tracePt t="120867" x="9429750" y="2006600"/>
          <p14:tracePt t="120883" x="9423400" y="2012950"/>
          <p14:tracePt t="120897" x="9423400" y="2025650"/>
          <p14:tracePt t="120913" x="9417050" y="2038350"/>
          <p14:tracePt t="120930" x="9417050" y="2044700"/>
          <p14:tracePt t="120947" x="9417050" y="2063750"/>
          <p14:tracePt t="120964" x="9398000" y="2095500"/>
          <p14:tracePt t="120981" x="9391650" y="2114550"/>
          <p14:tracePt t="120998" x="9385300" y="2146300"/>
          <p14:tracePt t="121014" x="9385300" y="2152650"/>
          <p14:tracePt t="121031" x="9385300" y="2184400"/>
          <p14:tracePt t="121048" x="9385300" y="2203450"/>
          <p14:tracePt t="121064" x="9385300" y="2254250"/>
          <p14:tracePt t="121080" x="9385300" y="2298700"/>
          <p14:tracePt t="121097" x="9385300" y="2330450"/>
          <p14:tracePt t="121114" x="9385300" y="2355850"/>
          <p14:tracePt t="121130" x="9385300" y="2362200"/>
          <p14:tracePt t="121147" x="9385300" y="2374900"/>
          <p14:tracePt t="121164" x="9385300" y="2406650"/>
          <p14:tracePt t="121181" x="9385300" y="2425700"/>
          <p14:tracePt t="121197" x="9385300" y="2438400"/>
          <p14:tracePt t="121214" x="9385300" y="2457450"/>
          <p14:tracePt t="121231" x="9385300" y="2463800"/>
          <p14:tracePt t="121247" x="9385300" y="2476500"/>
          <p14:tracePt t="121265" x="9385300" y="2489200"/>
          <p14:tracePt t="121281" x="9385300" y="2501900"/>
          <p14:tracePt t="121297" x="9385300" y="2508250"/>
          <p14:tracePt t="121315" x="9385300" y="2527300"/>
          <p14:tracePt t="121331" x="9385300" y="2546350"/>
          <p14:tracePt t="121347" x="9385300" y="2565400"/>
          <p14:tracePt t="121364" x="9385300" y="2584450"/>
          <p14:tracePt t="121381" x="9385300" y="2635250"/>
          <p14:tracePt t="121397" x="9391650" y="2679700"/>
          <p14:tracePt t="121414" x="9391650" y="2698750"/>
          <p14:tracePt t="121431" x="9391650" y="2724150"/>
          <p14:tracePt t="121447" x="9391650" y="2743200"/>
          <p14:tracePt t="121464" x="9391650" y="2762250"/>
          <p14:tracePt t="121481" x="9391650" y="2781300"/>
          <p14:tracePt t="121497" x="9391650" y="2800350"/>
          <p14:tracePt t="121513" x="9410700" y="2832100"/>
          <p14:tracePt t="121531" x="9423400" y="2889250"/>
          <p14:tracePt t="121547" x="9423400" y="2914650"/>
          <p14:tracePt t="121564" x="9423400" y="2940050"/>
          <p14:tracePt t="121580" x="9423400" y="2946400"/>
          <p14:tracePt t="121597" x="9423400" y="2959100"/>
          <p14:tracePt t="121613" x="9423400" y="2978150"/>
          <p14:tracePt t="121631" x="9423400" y="2984500"/>
          <p14:tracePt t="121677" x="9423400" y="2990850"/>
          <p14:tracePt t="121699" x="9423400" y="2997200"/>
          <p14:tracePt t="121705" x="9423400" y="3003550"/>
          <p14:tracePt t="121714" x="9423400" y="3009900"/>
          <p14:tracePt t="121731" x="9423400" y="3022600"/>
          <p14:tracePt t="121748" x="9423400" y="3035300"/>
          <p14:tracePt t="121764" x="9423400" y="3041650"/>
          <p14:tracePt t="121780" x="9423400" y="3054350"/>
          <p14:tracePt t="121814" x="9423400" y="3067050"/>
          <p14:tracePt t="121830" x="9423400" y="3073400"/>
          <p14:tracePt t="121847" x="9423400" y="3079750"/>
          <p14:tracePt t="121863" x="9423400" y="3086100"/>
          <p14:tracePt t="122136" x="9423400" y="3079750"/>
          <p14:tracePt t="122151" x="9417050" y="3067050"/>
          <p14:tracePt t="122158" x="9417050" y="3041650"/>
          <p14:tracePt t="122165" x="9410700" y="3035300"/>
          <p14:tracePt t="122179" x="9410700" y="3003550"/>
          <p14:tracePt t="122196" x="9404350" y="2978150"/>
          <p14:tracePt t="122213" x="9404350" y="2965450"/>
          <p14:tracePt t="122230" x="9404350" y="2952750"/>
          <p14:tracePt t="122246" x="9404350" y="2933700"/>
          <p14:tracePt t="122263" x="9398000" y="2921000"/>
          <p14:tracePt t="122279" x="9391650" y="2870200"/>
          <p14:tracePt t="122296" x="9391650" y="2711450"/>
          <p14:tracePt t="122313" x="9391650" y="2622550"/>
          <p14:tracePt t="122330" x="9391650" y="2520950"/>
          <p14:tracePt t="122346" x="9391650" y="2317750"/>
          <p14:tracePt t="122363" x="9391650" y="2228850"/>
          <p14:tracePt t="122380" x="9372600" y="2152650"/>
          <p14:tracePt t="122396" x="9359900" y="2070100"/>
          <p14:tracePt t="122413" x="9359900" y="2044700"/>
          <p14:tracePt t="122430" x="9359900" y="2038350"/>
          <p14:tracePt t="122470" x="9353550" y="2038350"/>
          <p14:tracePt t="122514" x="9347200" y="2038350"/>
          <p14:tracePt t="122528" x="9340850" y="2044700"/>
          <p14:tracePt t="122537" x="9334500" y="2057400"/>
          <p14:tracePt t="122546" x="9321800" y="2063750"/>
          <p14:tracePt t="122563" x="9315450" y="2127250"/>
          <p14:tracePt t="122579" x="9315450" y="2190750"/>
          <p14:tracePt t="122596" x="9334500" y="2266950"/>
          <p14:tracePt t="122613" x="9353550" y="2355850"/>
          <p14:tracePt t="122629" x="9366250" y="2400300"/>
          <p14:tracePt t="122647" x="9378950" y="2470150"/>
          <p14:tracePt t="122663" x="9404350" y="2571750"/>
          <p14:tracePt t="122680" x="9410700" y="2654300"/>
          <p14:tracePt t="122696" x="9410700" y="2692400"/>
          <p14:tracePt t="122714" x="9410700" y="2730500"/>
          <p14:tracePt t="122730" x="9410700" y="2749550"/>
          <p14:tracePt t="122746" x="9410700" y="2768600"/>
          <p14:tracePt t="122764" x="9410700" y="2819400"/>
          <p14:tracePt t="122780" x="9410700" y="2851150"/>
          <p14:tracePt t="122797" x="9410700" y="2882900"/>
          <p14:tracePt t="122813" x="9410700" y="2908300"/>
          <p14:tracePt t="122830" x="9410700" y="2946400"/>
          <p14:tracePt t="122846" x="9410700" y="2971800"/>
          <p14:tracePt t="122863" x="9410700" y="3003550"/>
          <p14:tracePt t="122880" x="9410700" y="3035300"/>
          <p14:tracePt t="122896" x="9410700" y="3048000"/>
          <p14:tracePt t="122913" x="9410700" y="3060700"/>
          <p14:tracePt t="122930" x="9410700" y="3073400"/>
          <p14:tracePt t="122946" x="9410700" y="3079750"/>
          <p14:tracePt t="122963" x="9410700" y="3098800"/>
          <p14:tracePt t="123709" x="9410700" y="3092450"/>
          <p14:tracePt t="123716" x="9404350" y="3079750"/>
          <p14:tracePt t="123723" x="9404350" y="3073400"/>
          <p14:tracePt t="123731" x="9398000" y="3054350"/>
          <p14:tracePt t="123745" x="9391650" y="3009900"/>
          <p14:tracePt t="123762" x="9372600" y="2971800"/>
          <p14:tracePt t="123779" x="9372600" y="2952750"/>
          <p14:tracePt t="123795" x="9372600" y="2940050"/>
          <p14:tracePt t="123860" x="9372600" y="2927350"/>
          <p14:tracePt t="123874" x="9372600" y="2921000"/>
          <p14:tracePt t="124100" x="9372600" y="2933700"/>
          <p14:tracePt t="124107" x="9372600" y="2940050"/>
          <p14:tracePt t="124115" x="9372600" y="2959100"/>
          <p14:tracePt t="124129" x="9372600" y="2965450"/>
          <p14:tracePt t="124146" x="9372600" y="2978150"/>
          <p14:tracePt t="124163" x="9372600" y="2990850"/>
          <p14:tracePt t="124179" x="9372600" y="3003550"/>
          <p14:tracePt t="124195" x="9372600" y="3016250"/>
          <p14:tracePt t="124212" x="9372600" y="3022600"/>
          <p14:tracePt t="124229" x="9372600" y="3035300"/>
          <p14:tracePt t="124245" x="9372600" y="3048000"/>
          <p14:tracePt t="124262" x="9372600" y="3054350"/>
          <p14:tracePt t="124295" x="9372600" y="3060700"/>
          <p14:tracePt t="124312" x="9372600" y="3067050"/>
          <p14:tracePt t="124329" x="9372600" y="3079750"/>
          <p14:tracePt t="124345" x="9372600" y="3098800"/>
          <p14:tracePt t="124362" x="9372600" y="3105150"/>
          <p14:tracePt t="124379" x="9372600" y="3111500"/>
          <p14:tracePt t="124412" x="9372600" y="3117850"/>
          <p14:tracePt t="124429" x="9372600" y="3124200"/>
          <p14:tracePt t="124446" x="9372600" y="3143250"/>
          <p14:tracePt t="124482" x="9372600" y="3149600"/>
          <p14:tracePt t="124771" x="9366250" y="3149600"/>
          <p14:tracePt t="124777" x="9366250" y="3143250"/>
          <p14:tracePt t="124785" x="9359900" y="3136900"/>
          <p14:tracePt t="124796" x="9353550" y="3136900"/>
          <p14:tracePt t="124813" x="9347200" y="3136900"/>
          <p14:tracePt t="124829" x="9321800" y="3124200"/>
          <p14:tracePt t="124846" x="9309100" y="3117850"/>
          <p14:tracePt t="124863" x="9296400" y="3105150"/>
          <p14:tracePt t="124879" x="9283700" y="3105150"/>
          <p14:tracePt t="124896" x="9277350" y="3105150"/>
          <p14:tracePt t="124913" x="9264650" y="3105150"/>
          <p14:tracePt t="124916" x="9258300" y="3105150"/>
          <p14:tracePt t="124928" x="9251950" y="3105150"/>
          <p14:tracePt t="124945" x="9245600" y="3105150"/>
          <p14:tracePt t="124962" x="9226550" y="3105150"/>
          <p14:tracePt t="124978" x="9213850" y="3105150"/>
          <p14:tracePt t="124995" x="9207500" y="3105150"/>
          <p14:tracePt t="125012" x="9194800" y="3105150"/>
          <p14:tracePt t="125028" x="9175750" y="3105150"/>
          <p14:tracePt t="125045" x="9169400" y="3105150"/>
          <p14:tracePt t="125062" x="9163050" y="3105150"/>
          <p14:tracePt t="127719" x="9163050" y="3111500"/>
          <p14:tracePt t="127726" x="9156700" y="3117850"/>
          <p14:tracePt t="127733" x="9150350" y="3130550"/>
          <p14:tracePt t="127744" x="9144000" y="3143250"/>
          <p14:tracePt t="127761" x="9137650" y="3181350"/>
          <p14:tracePt t="127777" x="9144000" y="3257550"/>
          <p14:tracePt t="127794" x="9175750" y="3302000"/>
          <p14:tracePt t="127810" x="9302750" y="3397250"/>
          <p14:tracePt t="127827" x="9505950" y="3479800"/>
          <p14:tracePt t="127844" x="9626600" y="3517900"/>
          <p14:tracePt t="127861" x="9785350" y="3556000"/>
          <p14:tracePt t="127877" x="9867900" y="3568700"/>
          <p14:tracePt t="127894" x="9950450" y="3581400"/>
          <p14:tracePt t="127911" x="10013950" y="3581400"/>
          <p14:tracePt t="127928" x="10147300" y="3581400"/>
          <p14:tracePt t="127944" x="10229850" y="3575050"/>
          <p14:tracePt t="127961" x="10280650" y="3575050"/>
          <p14:tracePt t="127966" x="10293350" y="3575050"/>
          <p14:tracePt t="127982" x="10299700" y="3575050"/>
          <p14:tracePt t="127994" x="10318750" y="3568700"/>
          <p14:tracePt t="128011" x="10325100" y="3562350"/>
          <p14:tracePt t="128027" x="10331450" y="3556000"/>
          <p14:tracePt t="128044" x="10337800" y="3536950"/>
          <p14:tracePt t="128324" x="10445750" y="3498850"/>
          <p14:tracePt t="128331" x="10553700" y="3473450"/>
          <p14:tracePt t="128338" x="10629900" y="3448050"/>
          <p14:tracePt t="128347" x="10699750" y="3429000"/>
          <p14:tracePt t="128360" x="10795000" y="3422650"/>
          <p14:tracePt t="128377" x="10871200" y="3422650"/>
          <p14:tracePt t="128394" x="10934700" y="3422650"/>
          <p14:tracePt t="128410" x="11017250" y="3422650"/>
          <p14:tracePt t="128427" x="11055350" y="3422650"/>
          <p14:tracePt t="128444" x="11131550" y="3422650"/>
          <p14:tracePt t="128460" x="11182350" y="3422650"/>
          <p14:tracePt t="128463" x="11195050" y="3422650"/>
          <p14:tracePt t="128477" x="11239500" y="3422650"/>
          <p14:tracePt t="128494" x="11252200" y="3422650"/>
          <p14:tracePt t="128510" x="11277600" y="3422650"/>
          <p14:tracePt t="128527" x="11290300" y="3422650"/>
          <p14:tracePt t="128641" x="11277600" y="3422650"/>
          <p14:tracePt t="128648" x="11264900" y="3422650"/>
          <p14:tracePt t="128656" x="11245850" y="3422650"/>
          <p14:tracePt t="128663" x="11226800" y="3422650"/>
          <p14:tracePt t="128677" x="11201400" y="3422650"/>
          <p14:tracePt t="128693" x="11182350" y="3422650"/>
          <p14:tracePt t="128710" x="11137900" y="3422650"/>
          <p14:tracePt t="128727" x="11099800" y="3422650"/>
          <p14:tracePt t="128743" x="11017250" y="3429000"/>
          <p14:tracePt t="128760" x="10991850" y="3429000"/>
          <p14:tracePt t="128777" x="10960100" y="3429000"/>
          <p14:tracePt t="128793" x="10941050" y="3435350"/>
          <p14:tracePt t="128810" x="10909300" y="3435350"/>
          <p14:tracePt t="128827" x="10902950" y="3435350"/>
          <p14:tracePt t="128843" x="10890250" y="3435350"/>
          <p14:tracePt t="128860" x="10871200" y="3435350"/>
          <p14:tracePt t="128877" x="10864850" y="3435350"/>
          <p14:tracePt t="128893" x="10845800" y="3454400"/>
          <p14:tracePt t="128910" x="10826750" y="3454400"/>
          <p14:tracePt t="128927" x="10795000" y="3454400"/>
          <p14:tracePt t="128943" x="10769600" y="3454400"/>
          <p14:tracePt t="128960" x="10731500" y="3454400"/>
          <p14:tracePt t="128976" x="10706100" y="3454400"/>
          <p14:tracePt t="128995" x="10687050" y="3454400"/>
          <p14:tracePt t="129010" x="10648950" y="3454400"/>
          <p14:tracePt t="129027" x="10629900" y="3454400"/>
          <p14:tracePt t="129044" x="10598150" y="3454400"/>
          <p14:tracePt t="129060" x="10585450" y="3454400"/>
          <p14:tracePt t="129077" x="10566400" y="3454400"/>
          <p14:tracePt t="129093" x="10547350" y="3460750"/>
          <p14:tracePt t="129110" x="10496550" y="3473450"/>
          <p14:tracePt t="129127" x="10464800" y="3473450"/>
          <p14:tracePt t="129143" x="10426700" y="3486150"/>
          <p14:tracePt t="129160" x="10401300" y="3486150"/>
          <p14:tracePt t="129177" x="10369550" y="3492500"/>
          <p14:tracePt t="129194" x="10337800" y="3498850"/>
          <p14:tracePt t="129211" x="10312400" y="3505200"/>
          <p14:tracePt t="129227" x="10255250" y="3505200"/>
          <p14:tracePt t="129244" x="10204450" y="3511550"/>
          <p14:tracePt t="129260" x="10153650" y="3511550"/>
          <p14:tracePt t="129277" x="10083800" y="3524250"/>
          <p14:tracePt t="129293" x="10026650" y="3524250"/>
          <p14:tracePt t="129310" x="9969500" y="3536950"/>
          <p14:tracePt t="129327" x="9855200" y="3556000"/>
          <p14:tracePt t="129343" x="9810750" y="3556000"/>
          <p14:tracePt t="129360" x="9740900" y="3556000"/>
          <p14:tracePt t="129377" x="9696450" y="3568700"/>
          <p14:tracePt t="129393" x="9645650" y="3575050"/>
          <p14:tracePt t="129410" x="9607550" y="3581400"/>
          <p14:tracePt t="129427" x="9563100" y="3581400"/>
          <p14:tracePt t="129443" x="9512300" y="3581400"/>
          <p14:tracePt t="129460" x="9493250" y="3581400"/>
          <p14:tracePt t="129478" x="9467850" y="3581400"/>
          <p14:tracePt t="129483" x="9455150" y="3581400"/>
          <p14:tracePt t="129494" x="9442450" y="3581400"/>
          <p14:tracePt t="129511" x="9436100" y="3581400"/>
          <p14:tracePt t="129527" x="9417050" y="3581400"/>
          <p14:tracePt t="129544" x="9404350" y="3581400"/>
          <p14:tracePt t="129997" x="9410700" y="3581400"/>
          <p14:tracePt t="130048" x="9417050" y="3581400"/>
          <p14:tracePt t="130062" x="9423400" y="3581400"/>
          <p14:tracePt t="130091" x="9429750" y="3581400"/>
          <p14:tracePt t="130156" x="9436100" y="3581400"/>
          <p14:tracePt t="130185" x="9442450" y="3581400"/>
          <p14:tracePt t="130307" x="9442450" y="3587750"/>
          <p14:tracePt t="130372" x="9442450" y="3594100"/>
          <p14:tracePt t="130430" x="9455150" y="3594100"/>
          <p14:tracePt t="130857" x="9461500" y="3594100"/>
          <p14:tracePt t="130880" x="9467850" y="3594100"/>
          <p14:tracePt t="130886" x="9474200" y="3600450"/>
          <p14:tracePt t="130893" x="9480550" y="3600450"/>
          <p14:tracePt t="130909" x="9518650" y="3606800"/>
          <p14:tracePt t="130926" x="9544050" y="3613150"/>
          <p14:tracePt t="130942" x="9594850" y="3619500"/>
          <p14:tracePt t="130959" x="9652000" y="3625850"/>
          <p14:tracePt t="130976" x="9728200" y="3625850"/>
          <p14:tracePt t="130993" x="9867900" y="3625850"/>
          <p14:tracePt t="131009" x="9969500" y="3619500"/>
          <p14:tracePt t="131026" x="10115550" y="3600450"/>
          <p14:tracePt t="131043" x="10280650" y="3600450"/>
          <p14:tracePt t="131059" x="10356850" y="3600450"/>
          <p14:tracePt t="131076" x="10394950" y="3600450"/>
          <p14:tracePt t="131093" x="10553700" y="3575050"/>
          <p14:tracePt t="131109" x="10642600" y="3549650"/>
          <p14:tracePt t="131126" x="10687050" y="3530600"/>
          <p14:tracePt t="131142" x="10725150" y="3492500"/>
          <p14:tracePt t="131159" x="10788650" y="3409950"/>
          <p14:tracePt t="131175" x="10839450" y="3327400"/>
          <p14:tracePt t="131192" x="10871200" y="3270250"/>
          <p14:tracePt t="131209" x="10909300" y="3143250"/>
          <p14:tracePt t="131226" x="10928350" y="3022600"/>
          <p14:tracePt t="131242" x="10928350" y="2908300"/>
          <p14:tracePt t="131259" x="10915650" y="2794000"/>
          <p14:tracePt t="131276" x="10896600" y="2705100"/>
          <p14:tracePt t="131293" x="10845800" y="2590800"/>
          <p14:tracePt t="131310" x="10788650" y="2470150"/>
          <p14:tracePt t="131326" x="10744200" y="2406650"/>
          <p14:tracePt t="131342" x="10699750" y="2343150"/>
          <p14:tracePt t="131359" x="10648950" y="2266950"/>
          <p14:tracePt t="131376" x="10572750" y="2171700"/>
          <p14:tracePt t="131392" x="10528300" y="2108200"/>
          <p14:tracePt t="131409" x="10483850" y="2051050"/>
          <p14:tracePt t="131426" x="10458450" y="2006600"/>
          <p14:tracePt t="131442" x="10420350" y="1974850"/>
          <p14:tracePt t="131459" x="10375900" y="1943100"/>
          <p14:tracePt t="131475" x="10325100" y="1924050"/>
          <p14:tracePt t="131492" x="10210800" y="1898650"/>
          <p14:tracePt t="131509" x="10160000" y="1892300"/>
          <p14:tracePt t="131526" x="10102850" y="1892300"/>
          <p14:tracePt t="131542" x="10090150" y="1892300"/>
          <p14:tracePt t="131559" x="10013950" y="1892300"/>
          <p14:tracePt t="131576" x="9950450" y="1917700"/>
          <p14:tracePt t="131592" x="9842500" y="1962150"/>
          <p14:tracePt t="131609" x="9779000" y="2012950"/>
          <p14:tracePt t="131626" x="9728200" y="2057400"/>
          <p14:tracePt t="131642" x="9626600" y="2133600"/>
          <p14:tracePt t="131659" x="9569450" y="2190750"/>
          <p14:tracePt t="131676" x="9505950" y="2241550"/>
          <p14:tracePt t="131692" x="9436100" y="2311400"/>
          <p14:tracePt t="131709" x="9410700" y="2336800"/>
          <p14:tracePt t="131725" x="9385300" y="2374900"/>
          <p14:tracePt t="131742" x="9353550" y="2413000"/>
          <p14:tracePt t="131759" x="9315450" y="2470150"/>
          <p14:tracePt t="131775" x="9290050" y="2508250"/>
          <p14:tracePt t="131792" x="9251950" y="2571750"/>
          <p14:tracePt t="131809" x="9220200" y="2603500"/>
          <p14:tracePt t="131825" x="9201150" y="2647950"/>
          <p14:tracePt t="131842" x="9182100" y="2679700"/>
          <p14:tracePt t="131859" x="9150350" y="2736850"/>
          <p14:tracePt t="131875" x="9137650" y="2787650"/>
          <p14:tracePt t="131892" x="9124950" y="2832100"/>
          <p14:tracePt t="131908" x="9124950" y="2889250"/>
          <p14:tracePt t="131925" x="9124950" y="2921000"/>
          <p14:tracePt t="131942" x="9124950" y="2965450"/>
          <p14:tracePt t="131959" x="9144000" y="3048000"/>
          <p14:tracePt t="131975" x="9175750" y="3149600"/>
          <p14:tracePt t="131992" x="9232900" y="3244850"/>
          <p14:tracePt t="132009" x="9283700" y="3314700"/>
          <p14:tracePt t="132025" x="9328150" y="3371850"/>
          <p14:tracePt t="132042" x="9417050" y="3454400"/>
          <p14:tracePt t="132059" x="9537700" y="3556000"/>
          <p14:tracePt t="132075" x="9702800" y="3695700"/>
          <p14:tracePt t="132092" x="9798050" y="3752850"/>
          <p14:tracePt t="132109" x="9899650" y="3810000"/>
          <p14:tracePt t="132125" x="10026650" y="3854450"/>
          <p14:tracePt t="132142" x="10090150" y="3867150"/>
          <p14:tracePt t="132158" x="10153650" y="3873500"/>
          <p14:tracePt t="132176" x="10344150" y="3873500"/>
          <p14:tracePt t="132192" x="10477500" y="3860800"/>
          <p14:tracePt t="132209" x="10585450" y="3848100"/>
          <p14:tracePt t="132226" x="10795000" y="3797300"/>
          <p14:tracePt t="132242" x="10890250" y="3740150"/>
          <p14:tracePt t="132259" x="10934700" y="3702050"/>
          <p14:tracePt t="132276" x="10991850" y="3600450"/>
          <p14:tracePt t="132292" x="10998200" y="3587750"/>
          <p14:tracePt t="132308" x="11004550" y="3575050"/>
          <p14:tracePt t="132325" x="11004550" y="3568700"/>
          <p14:tracePt t="132342" x="11004550" y="3556000"/>
          <p14:tracePt t="132358" x="11004550" y="3549650"/>
          <p14:tracePt t="132375" x="11010900" y="3530600"/>
          <p14:tracePt t="132392" x="11036300" y="3409950"/>
          <p14:tracePt t="132409" x="11061700" y="3327400"/>
          <p14:tracePt t="132425" x="11061700" y="3295650"/>
          <p14:tracePt t="132442" x="11061700" y="3282950"/>
          <p14:tracePt t="132459" x="11061700" y="3270250"/>
          <p14:tracePt t="132475" x="11061700" y="3263900"/>
          <p14:tracePt t="132492" x="11074400" y="3238500"/>
          <p14:tracePt t="132508" x="11080750" y="3206750"/>
          <p14:tracePt t="132525" x="11087100" y="3181350"/>
          <p14:tracePt t="132542" x="11087100" y="3175000"/>
          <p14:tracePt t="132674" x="11080750" y="3175000"/>
          <p14:tracePt t="132682" x="11074400" y="3175000"/>
          <p14:tracePt t="133293" x="11023600" y="3206750"/>
          <p14:tracePt t="133300" x="10947400" y="3257550"/>
          <p14:tracePt t="133308" x="10864850" y="3302000"/>
          <p14:tracePt t="133325" x="10750550" y="3365500"/>
          <p14:tracePt t="133341" x="10648950" y="3416300"/>
          <p14:tracePt t="133358" x="10388600" y="3498850"/>
          <p14:tracePt t="133375" x="10198100" y="3543300"/>
          <p14:tracePt t="133391" x="9886950" y="3619500"/>
          <p14:tracePt t="133408" x="9671050" y="3683000"/>
          <p14:tracePt t="133424" x="9277350" y="3765550"/>
          <p14:tracePt t="133441" x="9086850" y="3790950"/>
          <p14:tracePt t="133458" x="8763000" y="3790950"/>
          <p14:tracePt t="133474" x="8502650" y="3784600"/>
          <p14:tracePt t="133491" x="8293100" y="3790950"/>
          <p14:tracePt t="133508" x="7905750" y="3873500"/>
          <p14:tracePt t="133524" x="7156450" y="4159250"/>
          <p14:tracePt t="133541" x="6762750" y="4279900"/>
          <p14:tracePt t="133558" x="6426200" y="4349750"/>
          <p14:tracePt t="133575" x="6121400" y="4356100"/>
          <p14:tracePt t="133591" x="5988050" y="4349750"/>
          <p14:tracePt t="133608" x="5899150" y="4324350"/>
          <p14:tracePt t="133624" x="5778500" y="4298950"/>
          <p14:tracePt t="133641" x="5721350" y="4298950"/>
          <p14:tracePt t="133658" x="5664200" y="4305300"/>
          <p14:tracePt t="133675" x="5588000" y="4330700"/>
          <p14:tracePt t="133691" x="5562600" y="4337050"/>
          <p14:tracePt t="133708" x="5549900" y="4349750"/>
          <p14:tracePt t="133980" x="5403850" y="4324350"/>
          <p14:tracePt t="133988" x="4940300" y="4273550"/>
          <p14:tracePt t="133995" x="4572000" y="4260850"/>
          <p14:tracePt t="134008" x="3810000" y="4248150"/>
          <p14:tracePt t="134025" x="3251200" y="4311650"/>
          <p14:tracePt t="134041" x="2914650" y="4381500"/>
          <p14:tracePt t="134058" x="2724150" y="4438650"/>
          <p14:tracePt t="134074" x="2641600" y="4470400"/>
          <p14:tracePt t="134091" x="2559050" y="4514850"/>
          <p14:tracePt t="134108" x="2381250" y="4597400"/>
          <p14:tracePt t="134124" x="2266950" y="4641850"/>
          <p14:tracePt t="134141" x="2190750" y="4699000"/>
          <p14:tracePt t="134158" x="2089150" y="4781550"/>
          <p14:tracePt t="134175" x="2019300" y="4845050"/>
          <p14:tracePt t="134191" x="1949450" y="4914900"/>
          <p14:tracePt t="134208" x="1879600" y="4991100"/>
          <p14:tracePt t="134224" x="1771650" y="5187950"/>
          <p14:tracePt t="134241" x="1708150" y="5321300"/>
          <p14:tracePt t="134258" x="1676400" y="5391150"/>
          <p14:tracePt t="134274" x="1663700" y="5473700"/>
          <p14:tracePt t="134291" x="1670050" y="5556250"/>
          <p14:tracePt t="134308" x="1701800" y="5657850"/>
          <p14:tracePt t="134324" x="1771650" y="5740400"/>
          <p14:tracePt t="134341" x="2019300" y="5892800"/>
          <p14:tracePt t="134358" x="2184400" y="5969000"/>
          <p14:tracePt t="134375" x="2381250" y="6051550"/>
          <p14:tracePt t="134391" x="2635250" y="6153150"/>
          <p14:tracePt t="134408" x="2825750" y="6223000"/>
          <p14:tracePt t="134425" x="3079750" y="6318250"/>
          <p14:tracePt t="134441" x="3371850" y="6394450"/>
          <p14:tracePt t="134458" x="3695700" y="6438900"/>
          <p14:tracePt t="134474" x="4159250" y="6527800"/>
          <p14:tracePt t="134491" x="5048250" y="6711950"/>
          <p14:tracePt t="134508" x="5645150" y="6851650"/>
          <p14:tracePt t="134524" x="6172200" y="6851650"/>
          <p14:tracePt t="134545" x="6692900" y="6851650"/>
          <p14:tracePt t="134558" x="7073900" y="6851650"/>
          <p14:tracePt t="134574" x="7708900" y="6851650"/>
          <p14:tracePt t="134591" x="7861300" y="6851650"/>
          <p14:tracePt t="134607" x="7962900" y="6851650"/>
          <p14:tracePt t="134624" x="7994650" y="6851650"/>
          <p14:tracePt t="134641" x="8032750" y="6838950"/>
          <p14:tracePt t="134657" x="8039100" y="6819900"/>
          <p14:tracePt t="134908" x="8147050" y="6750050"/>
          <p14:tracePt t="134915" x="8343900" y="6591300"/>
          <p14:tracePt t="134924" x="8604250" y="6432550"/>
          <p14:tracePt t="134941" x="8953500" y="6267450"/>
          <p14:tracePt t="134957" x="9283700" y="6089650"/>
          <p14:tracePt t="134974" x="9480550" y="5911850"/>
          <p14:tracePt t="134991" x="9569450" y="5829300"/>
          <p14:tracePt t="135007" x="9652000" y="5746750"/>
          <p14:tracePt t="135024" x="9721850" y="5651500"/>
          <p14:tracePt t="135040" x="9759950" y="5562600"/>
          <p14:tracePt t="135057" x="9772650" y="5480050"/>
          <p14:tracePt t="135074" x="9759950" y="5422900"/>
          <p14:tracePt t="135090" x="9721850" y="5321300"/>
          <p14:tracePt t="135107" x="9677400" y="5213350"/>
          <p14:tracePt t="135124" x="9652000" y="5149850"/>
          <p14:tracePt t="135140" x="9632950" y="5124450"/>
          <p14:tracePt t="135157" x="9620250" y="5111750"/>
          <p14:tracePt t="135631" x="9645650" y="5029200"/>
          <p14:tracePt t="135638" x="9677400" y="4933950"/>
          <p14:tracePt t="135646" x="9715500" y="4845050"/>
          <p14:tracePt t="135658" x="9740900" y="4724400"/>
          <p14:tracePt t="135674" x="9861550" y="4279900"/>
          <p14:tracePt t="135690" x="9937750" y="3937000"/>
          <p14:tracePt t="135707" x="9975850" y="3708400"/>
          <p14:tracePt t="135724" x="10102850" y="3340100"/>
          <p14:tracePt t="135740" x="10179050" y="3194050"/>
          <p14:tracePt t="135757" x="10242550" y="3079750"/>
          <p14:tracePt t="135773" x="10325100" y="2876550"/>
          <p14:tracePt t="135790" x="10363200" y="2781300"/>
          <p14:tracePt t="135807" x="10375900" y="2736850"/>
          <p14:tracePt t="135824" x="10394950" y="2705100"/>
          <p14:tracePt t="135840" x="10394950" y="2686050"/>
          <p14:tracePt t="135891" x="10401300" y="2686050"/>
          <p14:tracePt t="135898" x="10426700" y="2673350"/>
          <p14:tracePt t="135907" x="10452100" y="2660650"/>
          <p14:tracePt t="135924" x="10477500" y="2647950"/>
          <p14:tracePt t="135941" x="10483850" y="2647950"/>
          <p14:tracePt t="136387" x="10496550" y="2609850"/>
          <p14:tracePt t="136394" x="10509250" y="2559050"/>
          <p14:tracePt t="136402" x="10528300" y="2520950"/>
          <p14:tracePt t="136409" x="10534650" y="2489200"/>
          <p14:tracePt t="136423" x="10547350" y="2444750"/>
          <p14:tracePt t="136440" x="10560050" y="2406650"/>
          <p14:tracePt t="136457" x="10566400" y="2368550"/>
          <p14:tracePt t="136473" x="10579100" y="2305050"/>
          <p14:tracePt t="136490" x="10585450" y="2247900"/>
          <p14:tracePt t="136507" x="10591800" y="2197100"/>
          <p14:tracePt t="136523" x="10591800" y="2146300"/>
          <p14:tracePt t="136540" x="10591800" y="2139950"/>
          <p14:tracePt t="136557" x="10591800" y="2133600"/>
          <p14:tracePt t="136603" x="10591800" y="2127250"/>
          <p14:tracePt t="136639" x="10598150" y="2120900"/>
          <p14:tracePt t="136646" x="10598150" y="2114550"/>
          <p14:tracePt t="136656" x="10604500" y="2108200"/>
          <p14:tracePt t="136673" x="10617200" y="2095500"/>
          <p14:tracePt t="136690" x="10629900" y="2063750"/>
          <p14:tracePt t="136706" x="10642600" y="2038350"/>
          <p14:tracePt t="136723" x="10655300" y="2019300"/>
          <p14:tracePt t="136740" x="10668000" y="2006600"/>
          <p14:tracePt t="136834" x="10674350" y="2006600"/>
          <p14:tracePt t="136848" x="10680700" y="2006600"/>
          <p14:tracePt t="136856" x="10687050" y="2006600"/>
          <p14:tracePt t="136863" x="10693400" y="2006600"/>
          <p14:tracePt t="136877" x="10699750" y="2006600"/>
          <p14:tracePt t="136890" x="10706100" y="2006600"/>
          <p14:tracePt t="136906" x="10712450" y="2012950"/>
          <p14:tracePt t="136942" x="10712450" y="2019300"/>
          <p14:tracePt t="136957" x="10718800" y="2019300"/>
          <p14:tracePt t="136973" x="10718800" y="2025650"/>
          <p14:tracePt t="137153" x="10718800" y="2032000"/>
          <p14:tracePt t="137226" x="10725150" y="2032000"/>
          <p14:tracePt t="138060" x="10725150" y="2038350"/>
          <p14:tracePt t="138067" x="10725150" y="2051050"/>
          <p14:tracePt t="138075" x="10725150" y="2070100"/>
          <p14:tracePt t="138089" x="10725150" y="2095500"/>
          <p14:tracePt t="138106" x="10725150" y="2114550"/>
          <p14:tracePt t="138122" x="10725150" y="2146300"/>
          <p14:tracePt t="138139" x="10725150" y="2165350"/>
          <p14:tracePt t="138156" x="10725150" y="2190750"/>
          <p14:tracePt t="138172" x="10725150" y="2197100"/>
          <p14:tracePt t="138189" x="10725150" y="2216150"/>
          <p14:tracePt t="138206" x="10725150" y="2228850"/>
          <p14:tracePt t="138222" x="10725150" y="2247900"/>
          <p14:tracePt t="138239" x="10725150" y="2266950"/>
          <p14:tracePt t="138256" x="10737850" y="2298700"/>
          <p14:tracePt t="138272" x="10744200" y="2317750"/>
          <p14:tracePt t="138289" x="10750550" y="2349500"/>
          <p14:tracePt t="138306" x="10756900" y="2393950"/>
          <p14:tracePt t="138322" x="10756900" y="2419350"/>
          <p14:tracePt t="138339" x="10756900" y="2444750"/>
          <p14:tracePt t="138356" x="10756900" y="2457450"/>
          <p14:tracePt t="138372" x="10763250" y="2470150"/>
          <p14:tracePt t="138389" x="10763250" y="2482850"/>
          <p14:tracePt t="138406" x="10763250" y="2501900"/>
          <p14:tracePt t="138422" x="10775950" y="2508250"/>
          <p14:tracePt t="138439" x="10775950" y="2514600"/>
          <p14:tracePt t="138456" x="10775950" y="2540000"/>
          <p14:tracePt t="138472" x="10775950" y="2559050"/>
          <p14:tracePt t="138489" x="10782300" y="2590800"/>
          <p14:tracePt t="138506" x="10788650" y="2609850"/>
          <p14:tracePt t="138523" x="10788650" y="2654300"/>
          <p14:tracePt t="138539" x="10788650" y="2673350"/>
          <p14:tracePt t="138573" x="10788650" y="2705100"/>
          <p14:tracePt t="138589" x="10788650" y="2711450"/>
          <p14:tracePt t="138606" x="10788650" y="2717800"/>
          <p14:tracePt t="138622" x="10788650" y="2736850"/>
          <p14:tracePt t="138639" x="10788650" y="2749550"/>
          <p14:tracePt t="138656" x="10788650" y="2755900"/>
          <p14:tracePt t="138673" x="10788650" y="2768600"/>
          <p14:tracePt t="138797" x="10788650" y="2781300"/>
          <p14:tracePt t="138848" x="10788650" y="2768600"/>
          <p14:tracePt t="138855" x="10788650" y="2743200"/>
          <p14:tracePt t="138863" x="10788650" y="2705100"/>
          <p14:tracePt t="138873" x="10788650" y="2673350"/>
          <p14:tracePt t="138890" x="10788650" y="2565400"/>
          <p14:tracePt t="138906" x="10788650" y="2527300"/>
          <p14:tracePt t="138923" x="10788650" y="2489200"/>
          <p14:tracePt t="138940" x="10756900" y="2393950"/>
          <p14:tracePt t="138956" x="10750550" y="2349500"/>
          <p14:tracePt t="138973" x="10737850" y="2292350"/>
          <p14:tracePt t="138989" x="10731500" y="2254250"/>
          <p14:tracePt t="139006" x="10725150" y="2209800"/>
          <p14:tracePt t="139022" x="10718800" y="2178050"/>
          <p14:tracePt t="139039" x="10706100" y="2139950"/>
          <p14:tracePt t="139055" x="10693400" y="2070100"/>
          <p14:tracePt t="139072" x="10687050" y="2032000"/>
          <p14:tracePt t="139089" x="10674350" y="2006600"/>
          <p14:tracePt t="139105" x="10668000" y="1981200"/>
          <p14:tracePt t="139122" x="10668000" y="1955800"/>
          <p14:tracePt t="139139" x="10661650" y="1943100"/>
          <p14:tracePt t="139155" x="10661650" y="1924050"/>
          <p14:tracePt t="139172" x="10661650" y="1911350"/>
          <p14:tracePt t="139189" x="10648950" y="1911350"/>
          <p14:tracePt t="139265" x="10648950" y="1905000"/>
          <p14:tracePt t="139279" x="10642600" y="1905000"/>
          <p14:tracePt t="139286" x="10636250" y="1898650"/>
          <p14:tracePt t="139315" x="10629900" y="1892300"/>
          <p14:tracePt t="139322" x="10623550" y="1892300"/>
          <p14:tracePt t="139329" x="10617200" y="1892300"/>
          <p14:tracePt t="139339" x="10617200" y="1885950"/>
          <p14:tracePt t="139356" x="10610850" y="1879600"/>
          <p14:tracePt t="139373" x="10598150" y="1879600"/>
          <p14:tracePt t="139389" x="10598150" y="1873250"/>
          <p14:tracePt t="139517" x="10591800" y="1873250"/>
          <p14:tracePt t="139525" x="10585450" y="1873250"/>
          <p14:tracePt t="139532" x="10585450" y="1879600"/>
          <p14:tracePt t="139539" x="10585450" y="1885950"/>
          <p14:tracePt t="139555" x="10585450" y="1911350"/>
          <p14:tracePt t="139572" x="10585450" y="1943100"/>
          <p14:tracePt t="139589" x="10585450" y="1981200"/>
          <p14:tracePt t="139605" x="10585450" y="2006600"/>
          <p14:tracePt t="139622" x="10585450" y="2025650"/>
          <p14:tracePt t="139639" x="10585450" y="2063750"/>
          <p14:tracePt t="139655" x="10585450" y="2108200"/>
          <p14:tracePt t="139672" x="10585450" y="2133600"/>
          <p14:tracePt t="139689" x="10585450" y="2159000"/>
          <p14:tracePt t="139705" x="10585450" y="2197100"/>
          <p14:tracePt t="139722" x="10585450" y="2235200"/>
          <p14:tracePt t="139738" x="10579100" y="2279650"/>
          <p14:tracePt t="139755" x="10579100" y="2330450"/>
          <p14:tracePt t="139772" x="10579100" y="2349500"/>
          <p14:tracePt t="139788" x="10579100" y="2368550"/>
          <p14:tracePt t="139805" x="10579100" y="2387600"/>
          <p14:tracePt t="139822" x="10579100" y="2406650"/>
          <p14:tracePt t="139838" x="10579100" y="2438400"/>
          <p14:tracePt t="139855" x="10579100" y="2501900"/>
          <p14:tracePt t="139872" x="10585450" y="2546350"/>
          <p14:tracePt t="139888" x="10591800" y="2578100"/>
          <p14:tracePt t="139905" x="10591800" y="2597150"/>
          <p14:tracePt t="139922" x="10591800" y="2609850"/>
          <p14:tracePt t="139938" x="10591800" y="2622550"/>
          <p14:tracePt t="139955" x="10591800" y="2628900"/>
          <p14:tracePt t="139972" x="10604500" y="2647950"/>
          <p14:tracePt t="139988" x="10610850" y="2654300"/>
          <p14:tracePt t="140005" x="10617200" y="2667000"/>
          <p14:tracePt t="140022" x="10623550" y="2679700"/>
          <p14:tracePt t="140038" x="10636250" y="2692400"/>
          <p14:tracePt t="140055" x="10642600" y="2705100"/>
          <p14:tracePt t="140072" x="10661650" y="2717800"/>
          <p14:tracePt t="140089" x="10674350" y="2724150"/>
          <p14:tracePt t="140106" x="10674350" y="2730500"/>
          <p14:tracePt t="140125" x="10680700" y="2730500"/>
          <p14:tracePt t="140139" x="10687050" y="2730500"/>
          <p14:tracePt t="140155" x="10693400" y="2730500"/>
          <p14:tracePt t="140173" x="10706100" y="2730500"/>
          <p14:tracePt t="140189" x="10725150" y="2730500"/>
          <p14:tracePt t="140222" x="10737850" y="2730500"/>
          <p14:tracePt t="140238" x="10756900" y="2717800"/>
          <p14:tracePt t="140255" x="10763250" y="2679700"/>
          <p14:tracePt t="140272" x="10775950" y="2628900"/>
          <p14:tracePt t="140288" x="10788650" y="2578100"/>
          <p14:tracePt t="140305" x="10788650" y="2552700"/>
          <p14:tracePt t="140321" x="10788650" y="2514600"/>
          <p14:tracePt t="140338" x="10788650" y="2470150"/>
          <p14:tracePt t="140355" x="10788650" y="2432050"/>
          <p14:tracePt t="140372" x="10782300" y="2393950"/>
          <p14:tracePt t="140389" x="10769600" y="2355850"/>
          <p14:tracePt t="140405" x="10756900" y="2311400"/>
          <p14:tracePt t="140422" x="10737850" y="2279650"/>
          <p14:tracePt t="140439" x="10725150" y="2260600"/>
          <p14:tracePt t="140455" x="10718800" y="2209800"/>
          <p14:tracePt t="140472" x="10718800" y="2184400"/>
          <p14:tracePt t="140488" x="10712450" y="2171700"/>
          <p14:tracePt t="140505" x="10712450" y="2165350"/>
          <p14:tracePt t="140522" x="10712450" y="2152650"/>
          <p14:tracePt t="140538" x="10712450" y="2146300"/>
          <p14:tracePt t="140555" x="10712450" y="2127250"/>
          <p14:tracePt t="140572" x="10712450" y="2114550"/>
          <p14:tracePt t="140588" x="10712450" y="2101850"/>
          <p14:tracePt t="140605" x="10712450" y="2089150"/>
          <p14:tracePt t="140609" x="10712450" y="2070100"/>
          <p14:tracePt t="140622" x="10712450" y="2051050"/>
          <p14:tracePt t="140638" x="10712450" y="2012950"/>
          <p14:tracePt t="140655" x="10712450" y="1981200"/>
          <p14:tracePt t="140672" x="10712450" y="1962150"/>
          <p14:tracePt t="140688" x="10712450" y="1955800"/>
          <p14:tracePt t="140705" x="10712450" y="1949450"/>
          <p14:tracePt t="140721" x="10706100" y="1936750"/>
          <p14:tracePt t="140738" x="10687050" y="1905000"/>
          <p14:tracePt t="140755" x="10680700" y="1898650"/>
          <p14:tracePt t="140772" x="10674350" y="1885950"/>
          <p14:tracePt t="140789" x="10668000" y="1873250"/>
          <p14:tracePt t="140831" x="10661650" y="1873250"/>
          <p14:tracePt t="140875" x="10655300" y="1873250"/>
          <p14:tracePt t="140881" x="10642600" y="1873250"/>
          <p14:tracePt t="140896" x="10636250" y="1873250"/>
          <p14:tracePt t="140911" x="10623550" y="1873250"/>
          <p14:tracePt t="140922" x="10623550" y="1879600"/>
          <p14:tracePt t="140938" x="10610850" y="1885950"/>
          <p14:tracePt t="140955" x="10591800" y="1898650"/>
          <p14:tracePt t="140972" x="10591800" y="1911350"/>
          <p14:tracePt t="140989" x="10591800" y="1930400"/>
          <p14:tracePt t="141005" x="10591800" y="1936750"/>
          <p14:tracePt t="141022" x="10591800" y="1955800"/>
          <p14:tracePt t="141039" x="10591800" y="1974850"/>
          <p14:tracePt t="141055" x="10591800" y="2006600"/>
          <p14:tracePt t="141072" x="10598150" y="2032000"/>
          <p14:tracePt t="141088" x="10610850" y="2044700"/>
          <p14:tracePt t="141105" x="10642600" y="2070100"/>
          <p14:tracePt t="141121" x="10655300" y="2082800"/>
          <p14:tracePt t="141138" x="10668000" y="2095500"/>
          <p14:tracePt t="141155" x="10680700" y="2095500"/>
          <p14:tracePt t="141171" x="10687050" y="2095500"/>
          <p14:tracePt t="141188" x="10706100" y="2095500"/>
          <p14:tracePt t="141205" x="10718800" y="2095500"/>
          <p14:tracePt t="141248" x="10725150" y="2095500"/>
          <p14:tracePt t="141256" x="10731500" y="2095500"/>
          <p14:tracePt t="141271" x="10737850" y="2095500"/>
          <p14:tracePt t="141288" x="10750550" y="2095500"/>
          <p14:tracePt t="141305" x="10763250" y="2057400"/>
          <p14:tracePt t="141321" x="10763250" y="2032000"/>
          <p14:tracePt t="141338" x="10763250" y="2012950"/>
          <p14:tracePt t="141354" x="10763250" y="2006600"/>
          <p14:tracePt t="141371" x="10756900" y="1987550"/>
          <p14:tracePt t="141388" x="10744200" y="1987550"/>
          <p14:tracePt t="141404" x="10725150" y="1987550"/>
          <p14:tracePt t="141421" x="10712450" y="1987550"/>
          <p14:tracePt t="141438" x="10693400" y="1987550"/>
          <p14:tracePt t="141454" x="10674350" y="1987550"/>
          <p14:tracePt t="141471" x="10636250" y="1987550"/>
          <p14:tracePt t="141488" x="10629900" y="2000250"/>
          <p14:tracePt t="141504" x="10623550" y="2006600"/>
          <p14:tracePt t="141521" x="10610850" y="2025650"/>
          <p14:tracePt t="141537" x="10604500" y="2038350"/>
          <p14:tracePt t="141554" x="10604500" y="2051050"/>
          <p14:tracePt t="141571" x="10604500" y="2057400"/>
          <p14:tracePt t="141588" x="10617200" y="2076450"/>
          <p14:tracePt t="141604" x="10629900" y="2089150"/>
          <p14:tracePt t="141621" x="10642600" y="2095500"/>
          <p14:tracePt t="141623" x="10661650" y="2101850"/>
          <p14:tracePt t="141637" x="10680700" y="2101850"/>
          <p14:tracePt t="141654" x="10706100" y="2101850"/>
          <p14:tracePt t="141671" x="10718800" y="2101850"/>
          <p14:tracePt t="141688" x="10731500" y="2101850"/>
          <p14:tracePt t="141704" x="10737850" y="2101850"/>
          <p14:tracePt t="141738" x="10737850" y="2095500"/>
          <p14:tracePt t="141754" x="10737850" y="2076450"/>
          <p14:tracePt t="141771" x="10737850" y="2051050"/>
          <p14:tracePt t="141788" x="10731500" y="2019300"/>
          <p14:tracePt t="141805" x="10718800" y="2006600"/>
          <p14:tracePt t="141821" x="10712450" y="2006600"/>
          <p14:tracePt t="141839" x="10699750" y="2000250"/>
          <p14:tracePt t="141877" x="10693400" y="2000250"/>
          <p14:tracePt t="143426" x="10693400" y="1993900"/>
          <p14:tracePt t="143440" x="10693400" y="1987550"/>
          <p14:tracePt t="143463" x="10693400" y="1981200"/>
          <p14:tracePt t="143470" x="10693400" y="1974850"/>
          <p14:tracePt t="143499" x="10693400" y="1968500"/>
          <p14:tracePt t="143910" x="10687050" y="1968500"/>
          <p14:tracePt t="143939" x="10687050" y="1962150"/>
          <p14:tracePt t="143990" x="10680700" y="1962150"/>
          <p14:tracePt t="143997" x="10674350" y="1962150"/>
          <p14:tracePt t="144004" x="10668000" y="1962150"/>
          <p14:tracePt t="144020" x="10668000" y="1955800"/>
          <p14:tracePt t="144056" x="10661650" y="1955800"/>
          <p14:tracePt t="144069" x="10655300" y="1955800"/>
          <p14:tracePt t="144076" x="10648950" y="1955800"/>
          <p14:tracePt t="144091" x="10642600" y="1955800"/>
          <p14:tracePt t="144104" x="10636250" y="1949450"/>
          <p14:tracePt t="144127" x="10629900" y="1949450"/>
          <p14:tracePt t="144137" x="10623550" y="1949450"/>
          <p14:tracePt t="144154" x="10604500" y="1949450"/>
          <p14:tracePt t="144221" x="10598150" y="1949450"/>
          <p14:tracePt t="144249" x="10591800" y="1949450"/>
          <p14:tracePt t="144256" x="10591800" y="1955800"/>
          <p14:tracePt t="144263" x="10591800" y="1962150"/>
          <p14:tracePt t="144277" x="10591800" y="1968500"/>
          <p14:tracePt t="144287" x="10591800" y="1974850"/>
          <p14:tracePt t="144303" x="10591800" y="1993900"/>
          <p14:tracePt t="144320" x="10591800" y="2025650"/>
          <p14:tracePt t="144337" x="10591800" y="2051050"/>
          <p14:tracePt t="144353" x="10591800" y="2070100"/>
          <p14:tracePt t="144370" x="10591800" y="2101850"/>
          <p14:tracePt t="144386" x="10591800" y="2114550"/>
          <p14:tracePt t="144403" x="10591800" y="2127250"/>
          <p14:tracePt t="144420" x="10591800" y="2159000"/>
          <p14:tracePt t="144436" x="10591800" y="2178050"/>
          <p14:tracePt t="144453" x="10591800" y="2203450"/>
          <p14:tracePt t="144470" x="10591800" y="2222500"/>
          <p14:tracePt t="144486" x="10591800" y="2260600"/>
          <p14:tracePt t="144503" x="10591800" y="2305050"/>
          <p14:tracePt t="144520" x="10591800" y="2330450"/>
          <p14:tracePt t="144536" x="10591800" y="2374900"/>
          <p14:tracePt t="144553" x="10591800" y="2393950"/>
          <p14:tracePt t="144570" x="10591800" y="2400300"/>
          <p14:tracePt t="144586" x="10591800" y="2413000"/>
          <p14:tracePt t="144603" x="10591800" y="2425700"/>
          <p14:tracePt t="144620" x="10591800" y="2451100"/>
          <p14:tracePt t="144636" x="10591800" y="2482850"/>
          <p14:tracePt t="144653" x="10591800" y="2508250"/>
          <p14:tracePt t="144670" x="10591800" y="2520950"/>
          <p14:tracePt t="144686" x="10591800" y="2533650"/>
          <p14:tracePt t="144689" x="10591800" y="2540000"/>
          <p14:tracePt t="144703" x="10591800" y="2565400"/>
          <p14:tracePt t="144720" x="10591800" y="2584450"/>
          <p14:tracePt t="144736" x="10591800" y="2609850"/>
          <p14:tracePt t="144753" x="10591800" y="2635250"/>
          <p14:tracePt t="144769" x="10591800" y="2641600"/>
          <p14:tracePt t="144786" x="10591800" y="2660650"/>
          <p14:tracePt t="144803" x="10591800" y="2673350"/>
          <p14:tracePt t="144819" x="10591800" y="2679700"/>
          <p14:tracePt t="144836" x="10598150" y="2692400"/>
          <p14:tracePt t="144853" x="10617200" y="2705100"/>
          <p14:tracePt t="144870" x="10629900" y="2711450"/>
          <p14:tracePt t="144918" x="10636250" y="2711450"/>
          <p14:tracePt t="144925" x="10642600" y="2711450"/>
          <p14:tracePt t="144936" x="10648950" y="2711450"/>
          <p14:tracePt t="144953" x="10661650" y="2711450"/>
          <p14:tracePt t="144969" x="10680700" y="2711450"/>
          <p14:tracePt t="144986" x="10693400" y="2711450"/>
          <p14:tracePt t="145003" x="10706100" y="2711450"/>
          <p14:tracePt t="145019" x="10725150" y="2711450"/>
          <p14:tracePt t="145036" x="10737850" y="2711450"/>
          <p14:tracePt t="145053" x="10763250" y="2711450"/>
          <p14:tracePt t="145070" x="10775950" y="2711450"/>
          <p14:tracePt t="145086" x="10782300" y="2698750"/>
          <p14:tracePt t="145103" x="10807700" y="2647950"/>
          <p14:tracePt t="145121" x="10826750" y="2584450"/>
          <p14:tracePt t="145136" x="10833100" y="2533650"/>
          <p14:tracePt t="145153" x="10833100" y="2501900"/>
          <p14:tracePt t="145170" x="10833100" y="2476500"/>
          <p14:tracePt t="145186" x="10833100" y="2425700"/>
          <p14:tracePt t="145203" x="10833100" y="2374900"/>
          <p14:tracePt t="145220" x="10833100" y="2311400"/>
          <p14:tracePt t="145236" x="10833100" y="2228850"/>
          <p14:tracePt t="145253" x="10833100" y="2197100"/>
          <p14:tracePt t="145270" x="10833100" y="2178050"/>
          <p14:tracePt t="145287" x="10833100" y="2139950"/>
          <p14:tracePt t="145303" x="10833100" y="2120900"/>
          <p14:tracePt t="145320" x="10820400" y="2095500"/>
          <p14:tracePt t="145337" x="10807700" y="2038350"/>
          <p14:tracePt t="145353" x="10795000" y="2012950"/>
          <p14:tracePt t="145370" x="10782300" y="1987550"/>
          <p14:tracePt t="145387" x="10769600" y="1962150"/>
          <p14:tracePt t="145403" x="10763250" y="1943100"/>
          <p14:tracePt t="145420" x="10744200" y="1911350"/>
          <p14:tracePt t="145436" x="10731500" y="1892300"/>
          <p14:tracePt t="145453" x="10718800" y="1879600"/>
          <p14:tracePt t="145469" x="10706100" y="1873250"/>
          <p14:tracePt t="145486" x="10693400" y="1873250"/>
          <p14:tracePt t="145503" x="10680700" y="1866900"/>
          <p14:tracePt t="145519" x="10674350" y="1866900"/>
          <p14:tracePt t="145536" x="10661650" y="1866900"/>
          <p14:tracePt t="145553" x="10642600" y="1866900"/>
          <p14:tracePt t="145569" x="10636250" y="1866900"/>
          <p14:tracePt t="145586" x="10629900" y="1866900"/>
          <p14:tracePt t="145619" x="10610850" y="1866900"/>
          <p14:tracePt t="145636" x="10598150" y="1866900"/>
          <p14:tracePt t="145669" x="10585450" y="1866900"/>
          <p14:tracePt t="145686" x="10579100" y="1873250"/>
          <p14:tracePt t="145703" x="10579100" y="1879600"/>
          <p14:tracePt t="145719" x="10572750" y="1898650"/>
          <p14:tracePt t="145736" x="10566400" y="1917700"/>
          <p14:tracePt t="145753" x="10560050" y="1949450"/>
          <p14:tracePt t="145770" x="10560050" y="1974850"/>
          <p14:tracePt t="145786" x="10560050" y="2006600"/>
          <p14:tracePt t="145803" x="10560050" y="2019300"/>
          <p14:tracePt t="145820" x="10560050" y="2032000"/>
          <p14:tracePt t="145836" x="10560050" y="2044700"/>
          <p14:tracePt t="145853" x="10560050" y="2057400"/>
          <p14:tracePt t="145870" x="10560050" y="2063750"/>
          <p14:tracePt t="145886" x="10560050" y="2082800"/>
          <p14:tracePt t="145903" x="10560050" y="2108200"/>
          <p14:tracePt t="145919" x="10560050" y="2133600"/>
          <p14:tracePt t="145936" x="10560050" y="2171700"/>
          <p14:tracePt t="145952" x="10560050" y="2203450"/>
          <p14:tracePt t="145969" x="10566400" y="2222500"/>
          <p14:tracePt t="145986" x="10572750" y="2260600"/>
          <p14:tracePt t="146002" x="10579100" y="2279650"/>
          <p14:tracePt t="146019" x="10579100" y="2298700"/>
          <p14:tracePt t="146036" x="10579100" y="2317750"/>
          <p14:tracePt t="146052" x="10579100" y="2324100"/>
          <p14:tracePt t="146069" x="10579100" y="2330450"/>
          <p14:tracePt t="146086" x="10579100" y="2349500"/>
          <p14:tracePt t="146102" x="10579100" y="2362200"/>
          <p14:tracePt t="146119" x="10579100" y="2368550"/>
          <p14:tracePt t="146136" x="10579100" y="2381250"/>
          <p14:tracePt t="146152" x="10585450" y="2400300"/>
          <p14:tracePt t="146169" x="10585450" y="2406650"/>
          <p14:tracePt t="146186" x="10591800" y="2413000"/>
          <p14:tracePt t="146188" x="10591800" y="2419350"/>
          <p14:tracePt t="146202" x="10591800" y="2444750"/>
          <p14:tracePt t="146219" x="10591800" y="2470150"/>
          <p14:tracePt t="146235" x="10591800" y="2495550"/>
          <p14:tracePt t="146252" x="10591800" y="2514600"/>
          <p14:tracePt t="146269" x="10591800" y="2520950"/>
          <p14:tracePt t="146286" x="10591800" y="2533650"/>
          <p14:tracePt t="146302" x="10591800" y="2552700"/>
          <p14:tracePt t="146319" x="10591800" y="2559050"/>
          <p14:tracePt t="146336" x="10591800" y="2565400"/>
          <p14:tracePt t="146352" x="10591800" y="2578100"/>
          <p14:tracePt t="146369" x="10591800" y="2584450"/>
          <p14:tracePt t="146386" x="10598150" y="2590800"/>
          <p14:tracePt t="146402" x="10598150" y="2597150"/>
          <p14:tracePt t="146419" x="10598150" y="2603500"/>
          <p14:tracePt t="146435" x="10604500" y="2603500"/>
          <p14:tracePt t="146452" x="10617200" y="2609850"/>
          <p14:tracePt t="146469" x="10617200" y="2616200"/>
          <p14:tracePt t="146485" x="10623550" y="2616200"/>
          <p14:tracePt t="146502" x="10623550" y="2628900"/>
          <p14:tracePt t="146519" x="10629900" y="2628900"/>
          <p14:tracePt t="147264" x="10629900" y="2635250"/>
          <p14:tracePt t="147373" x="10629900" y="2641600"/>
          <p14:tracePt t="147479" x="10629900" y="2654300"/>
          <p14:tracePt t="149375" x="10629900" y="2660650"/>
          <p14:tracePt t="149382" x="10629900" y="2667000"/>
          <p14:tracePt t="149396" x="10629900" y="2673350"/>
          <p14:tracePt t="149404" x="10629900" y="2679700"/>
          <p14:tracePt t="149440" x="10636250" y="2686050"/>
          <p14:tracePt t="149447" x="10642600" y="2686050"/>
          <p14:tracePt t="149454" x="10648950" y="2686050"/>
          <p14:tracePt t="149467" x="10648950" y="2698750"/>
          <p14:tracePt t="149484" x="10687050" y="2698750"/>
          <p14:tracePt t="149501" x="10706100" y="2698750"/>
          <p14:tracePt t="149517" x="10737850" y="2698750"/>
          <p14:tracePt t="149534" x="10769600" y="2698750"/>
          <p14:tracePt t="149551" x="10795000" y="2698750"/>
          <p14:tracePt t="149567" x="10801350" y="2698750"/>
          <p14:tracePt t="149584" x="10814050" y="2698750"/>
          <p14:tracePt t="149601" x="10820400" y="2698750"/>
          <p14:tracePt t="149617" x="10839450" y="2679700"/>
          <p14:tracePt t="149634" x="10845800" y="2660650"/>
          <p14:tracePt t="149651" x="10858500" y="2622550"/>
          <p14:tracePt t="149667" x="10864850" y="2571750"/>
          <p14:tracePt t="149684" x="10864850" y="2559050"/>
          <p14:tracePt t="149701" x="10864850" y="2540000"/>
          <p14:tracePt t="149717" x="10864850" y="2533650"/>
          <p14:tracePt t="150192" x="10750550" y="2514600"/>
          <p14:tracePt t="150199" x="10617200" y="2501900"/>
          <p14:tracePt t="150206" x="10509250" y="2501900"/>
          <p14:tracePt t="150218" x="10394950" y="2501900"/>
          <p14:tracePt t="150234" x="10109200" y="2540000"/>
          <p14:tracePt t="150251" x="10013950" y="2546350"/>
          <p14:tracePt t="150268" x="9906000" y="2559050"/>
          <p14:tracePt t="150273" x="9861550" y="2565400"/>
          <p14:tracePt t="150285" x="9753600" y="2565400"/>
          <p14:tracePt t="150301" x="9690100" y="2565400"/>
          <p14:tracePt t="150317" x="9664700" y="2565400"/>
          <p14:tracePt t="150334" x="9639300" y="2565400"/>
          <p14:tracePt t="150351" x="9626600" y="2565400"/>
          <p14:tracePt t="150367" x="9620250" y="2565400"/>
          <p14:tracePt t="150384" x="9613900" y="2565400"/>
          <p14:tracePt t="150479" x="9607550" y="2565400"/>
          <p14:tracePt t="150514" x="9601200" y="2565400"/>
          <p14:tracePt t="150624" x="9588500" y="2565400"/>
          <p14:tracePt t="150690" x="9588500" y="2571750"/>
          <p14:tracePt t="150789" x="9594850" y="2571750"/>
          <p14:tracePt t="150796" x="9607550" y="2578100"/>
          <p14:tracePt t="150803" x="9626600" y="2590800"/>
          <p14:tracePt t="150817" x="9690100" y="2603500"/>
          <p14:tracePt t="150833" x="9772650" y="2616200"/>
          <p14:tracePt t="150850" x="9842500" y="2641600"/>
          <p14:tracePt t="150867" x="9893300" y="2667000"/>
          <p14:tracePt t="150883" x="9988550" y="2698750"/>
          <p14:tracePt t="150900" x="10102850" y="2736850"/>
          <p14:tracePt t="150917" x="10204450" y="2768600"/>
          <p14:tracePt t="150933" x="10312400" y="2794000"/>
          <p14:tracePt t="150950" x="10394950" y="2800350"/>
          <p14:tracePt t="150967" x="10471150" y="2800350"/>
          <p14:tracePt t="150983" x="10547350" y="2768600"/>
          <p14:tracePt t="151000" x="10579100" y="2736850"/>
          <p14:tracePt t="151017" x="10610850" y="2698750"/>
          <p14:tracePt t="151033" x="10629900" y="2660650"/>
          <p14:tracePt t="151050" x="10661650" y="2609850"/>
          <p14:tracePt t="151067" x="10687050" y="2540000"/>
          <p14:tracePt t="151084" x="10706100" y="2387600"/>
          <p14:tracePt t="151100" x="10706100" y="2317750"/>
          <p14:tracePt t="151117" x="10706100" y="2286000"/>
          <p14:tracePt t="151133" x="10706100" y="2254250"/>
          <p14:tracePt t="151150" x="10706100" y="2197100"/>
          <p14:tracePt t="151167" x="10706100" y="2146300"/>
          <p14:tracePt t="151184" x="10706100" y="2095500"/>
          <p14:tracePt t="151200" x="10706100" y="2044700"/>
          <p14:tracePt t="151217" x="10706100" y="2038350"/>
          <p14:tracePt t="151234" x="10706100" y="2025650"/>
          <p14:tracePt t="151250" x="10706100" y="2012950"/>
          <p14:tracePt t="151267" x="10706100" y="1993900"/>
          <p14:tracePt t="151283" x="10706100" y="1981200"/>
          <p14:tracePt t="151300" x="10706100" y="1968500"/>
          <p14:tracePt t="151317" x="10706100" y="1962150"/>
          <p14:tracePt t="151365" x="10706100" y="1955800"/>
          <p14:tracePt t="151380" x="10706100" y="1949450"/>
          <p14:tracePt t="151387" x="10706100" y="1943100"/>
          <p14:tracePt t="151400" x="10706100" y="1936750"/>
          <p14:tracePt t="151417" x="10706100" y="1930400"/>
          <p14:tracePt t="151446" x="10699750" y="1930400"/>
          <p14:tracePt t="151483" x="10693400" y="1930400"/>
          <p14:tracePt t="151504" x="10687050" y="1930400"/>
          <p14:tracePt t="151511" x="10680700" y="1930400"/>
          <p14:tracePt t="151519" x="10674350" y="1930400"/>
          <p14:tracePt t="151533" x="10661650" y="1930400"/>
          <p14:tracePt t="151567" x="10648950" y="1930400"/>
          <p14:tracePt t="151583" x="10642600" y="1943100"/>
          <p14:tracePt t="151600" x="10623550" y="1949450"/>
          <p14:tracePt t="151617" x="10617200" y="1955800"/>
          <p14:tracePt t="151633" x="10610850" y="1968500"/>
          <p14:tracePt t="151650" x="10591800" y="1987550"/>
          <p14:tracePt t="151667" x="10585450" y="2006600"/>
          <p14:tracePt t="151683" x="10560050" y="2044700"/>
          <p14:tracePt t="151700" x="10547350" y="2070100"/>
          <p14:tracePt t="151717" x="10547350" y="2089150"/>
          <p14:tracePt t="151733" x="10541000" y="2127250"/>
          <p14:tracePt t="151750" x="10534650" y="2159000"/>
          <p14:tracePt t="151766" x="10528300" y="2178050"/>
          <p14:tracePt t="151784" x="10528300" y="2209800"/>
          <p14:tracePt t="151800" x="10528300" y="2228850"/>
          <p14:tracePt t="151816" x="10528300" y="2247900"/>
          <p14:tracePt t="151833" x="10528300" y="2279650"/>
          <p14:tracePt t="151850" x="10528300" y="2355850"/>
          <p14:tracePt t="151867" x="10528300" y="2393950"/>
          <p14:tracePt t="151884" x="10528300" y="2413000"/>
          <p14:tracePt t="151900" x="10528300" y="2444750"/>
          <p14:tracePt t="151917" x="10528300" y="2463800"/>
          <p14:tracePt t="151934" x="10528300" y="2489200"/>
          <p14:tracePt t="151950" x="10528300" y="2508250"/>
          <p14:tracePt t="151967" x="10528300" y="2559050"/>
          <p14:tracePt t="151984" x="10534650" y="2590800"/>
          <p14:tracePt t="152001" x="10547350" y="2635250"/>
          <p14:tracePt t="152017" x="10553700" y="2673350"/>
          <p14:tracePt t="152034" x="10553700" y="2692400"/>
          <p14:tracePt t="152051" x="10560050" y="2724150"/>
          <p14:tracePt t="152067" x="10560050" y="2736850"/>
          <p14:tracePt t="152084" x="10560050" y="2749550"/>
          <p14:tracePt t="152101" x="10560050" y="2755900"/>
          <p14:tracePt t="152117" x="10560050" y="2774950"/>
          <p14:tracePt t="152134" x="10579100" y="2774950"/>
          <p14:tracePt t="152151" x="10585450" y="2774950"/>
          <p14:tracePt t="152167" x="10617200" y="2781300"/>
          <p14:tracePt t="152184" x="10629900" y="2781300"/>
          <p14:tracePt t="152200" x="10636250" y="2781300"/>
          <p14:tracePt t="152217" x="10648950" y="2781300"/>
          <p14:tracePt t="152233" x="10655300" y="2781300"/>
          <p14:tracePt t="152250" x="10668000" y="2781300"/>
          <p14:tracePt t="152268" x="10687050" y="2781300"/>
          <p14:tracePt t="152377" x="10693400" y="2781300"/>
          <p14:tracePt t="152391" x="10699750" y="2781300"/>
          <p14:tracePt t="152406" x="10706100" y="2781300"/>
          <p14:tracePt t="152413" x="10712450" y="2781300"/>
          <p14:tracePt t="152421" x="10718800" y="2781300"/>
          <p14:tracePt t="152455" x="10725150" y="2768600"/>
          <p14:tracePt t="152464" x="10731500" y="2762250"/>
          <p14:tracePt t="152469" x="10737850" y="2755900"/>
          <p14:tracePt t="152484" x="10737850" y="2743200"/>
          <p14:tracePt t="152499" x="10744200" y="2724150"/>
          <p14:tracePt t="152516" x="10763250" y="2673350"/>
          <p14:tracePt t="152533" x="10769600" y="2597150"/>
          <p14:tracePt t="152549" x="10769600" y="2559050"/>
          <p14:tracePt t="152566" x="10769600" y="2533650"/>
          <p14:tracePt t="152583" x="10769600" y="2489200"/>
          <p14:tracePt t="152599" x="10769600" y="2432050"/>
          <p14:tracePt t="152616" x="10775950" y="2349500"/>
          <p14:tracePt t="152633" x="10775950" y="2273300"/>
          <p14:tracePt t="152649" x="10756900" y="2178050"/>
          <p14:tracePt t="152666" x="10744200" y="2139950"/>
          <p14:tracePt t="152683" x="10731500" y="2089150"/>
          <p14:tracePt t="152699" x="10699750" y="2032000"/>
          <p14:tracePt t="152716" x="10668000" y="2006600"/>
          <p14:tracePt t="152733" x="10585450" y="1968500"/>
          <p14:tracePt t="152749" x="10452100" y="1936750"/>
          <p14:tracePt t="152766" x="10401300" y="1917700"/>
          <p14:tracePt t="152783" x="10356850" y="1898650"/>
          <p14:tracePt t="152799" x="10318750" y="1879600"/>
          <p14:tracePt t="152802" x="10312400" y="1873250"/>
          <p14:tracePt t="152816" x="10280650" y="1860550"/>
          <p14:tracePt t="152833" x="10274300" y="1854200"/>
          <p14:tracePt t="152849" x="10261600" y="1854200"/>
          <p14:tracePt t="152866" x="10242550" y="1854200"/>
          <p14:tracePt t="152899" x="10236200" y="1854200"/>
          <p14:tracePt t="152916" x="10229850" y="1854200"/>
          <p14:tracePt t="152944" x="10223500" y="1873250"/>
          <p14:tracePt t="152953" x="10223500" y="1879600"/>
          <p14:tracePt t="152966" x="10223500" y="1930400"/>
          <p14:tracePt t="152982" x="10223500" y="1981200"/>
          <p14:tracePt t="152999" x="10223500" y="2019300"/>
          <p14:tracePt t="153016" x="10223500" y="2057400"/>
          <p14:tracePt t="153032" x="10223500" y="2159000"/>
          <p14:tracePt t="153049" x="10223500" y="2222500"/>
          <p14:tracePt t="153066" x="10223500" y="2254250"/>
          <p14:tracePt t="153082" x="10223500" y="2286000"/>
          <p14:tracePt t="153099" x="10223500" y="2317750"/>
          <p14:tracePt t="153116" x="10223500" y="2336800"/>
          <p14:tracePt t="153133" x="10223500" y="2368550"/>
          <p14:tracePt t="153150" x="10223500" y="2387600"/>
          <p14:tracePt t="153166" x="10223500" y="2413000"/>
          <p14:tracePt t="153183" x="10223500" y="2463800"/>
          <p14:tracePt t="153200" x="10223500" y="2501900"/>
          <p14:tracePt t="153216" x="10236200" y="2540000"/>
          <p14:tracePt t="153234" x="10261600" y="2603500"/>
          <p14:tracePt t="153250" x="10267950" y="2635250"/>
          <p14:tracePt t="153266" x="10267950" y="2654300"/>
          <p14:tracePt t="153284" x="10267950" y="2679700"/>
          <p14:tracePt t="153299" x="10274300" y="2698750"/>
          <p14:tracePt t="153316" x="10274300" y="2711450"/>
          <p14:tracePt t="153321" x="10280650" y="2717800"/>
          <p14:tracePt t="153333" x="10287000" y="2724150"/>
          <p14:tracePt t="153350" x="10306050" y="2736850"/>
          <p14:tracePt t="153366" x="10318750" y="2749550"/>
          <p14:tracePt t="153383" x="10337800" y="2749550"/>
          <p14:tracePt t="153400" x="10382250" y="2749550"/>
          <p14:tracePt t="153416" x="10439400" y="2730500"/>
          <p14:tracePt t="153433" x="10464800" y="2717800"/>
          <p14:tracePt t="153450" x="10483850" y="2647950"/>
          <p14:tracePt t="153466" x="10483850" y="2559050"/>
          <p14:tracePt t="153483" x="10445750" y="2463800"/>
          <p14:tracePt t="153500" x="10375900" y="2317750"/>
          <p14:tracePt t="153516" x="10331450" y="2171700"/>
          <p14:tracePt t="153533" x="10293350" y="2082800"/>
          <p14:tracePt t="153550" x="10267950" y="2025650"/>
          <p14:tracePt t="153566" x="10229850" y="1981200"/>
          <p14:tracePt t="153583" x="10204450" y="1962150"/>
          <p14:tracePt t="153599" x="10172700" y="1949450"/>
          <p14:tracePt t="153616" x="10115550" y="1930400"/>
          <p14:tracePt t="153632" x="10096500" y="1917700"/>
          <p14:tracePt t="153649" x="10058400" y="1905000"/>
          <p14:tracePt t="153667" x="10007600" y="1885950"/>
          <p14:tracePt t="153683" x="9963150" y="1873250"/>
          <p14:tracePt t="153699" x="9912350" y="1860550"/>
          <p14:tracePt t="153717" x="9855200" y="1860550"/>
          <p14:tracePt t="153733" x="9829800" y="1860550"/>
          <p14:tracePt t="153750" x="9823450" y="1860550"/>
          <p14:tracePt t="153767" x="9804400" y="1860550"/>
          <p14:tracePt t="153783" x="9798050" y="1860550"/>
          <p14:tracePt t="153799" x="9785350" y="1860550"/>
          <p14:tracePt t="153816" x="9772650" y="1860550"/>
          <p14:tracePt t="153820" x="9772650" y="1866900"/>
          <p14:tracePt t="153832" x="9759950" y="1873250"/>
          <p14:tracePt t="153849" x="9747250" y="1885950"/>
          <p14:tracePt t="153866" x="9721850" y="1905000"/>
          <p14:tracePt t="153882" x="9696450" y="1955800"/>
          <p14:tracePt t="153899" x="9683750" y="1993900"/>
          <p14:tracePt t="153915" x="9664700" y="2019300"/>
          <p14:tracePt t="153932" x="9652000" y="2082800"/>
          <p14:tracePt t="153949" x="9652000" y="2133600"/>
          <p14:tracePt t="153965" x="9652000" y="2171700"/>
          <p14:tracePt t="153982" x="9652000" y="2203450"/>
          <p14:tracePt t="153999" x="9652000" y="2247900"/>
          <p14:tracePt t="154015" x="9652000" y="2279650"/>
          <p14:tracePt t="154033" x="9652000" y="2311400"/>
          <p14:tracePt t="154049" x="9658350" y="2400300"/>
          <p14:tracePt t="154066" x="9658350" y="2438400"/>
          <p14:tracePt t="154082" x="9664700" y="2476500"/>
          <p14:tracePt t="154099" x="9664700" y="2527300"/>
          <p14:tracePt t="154116" x="9664700" y="2552700"/>
          <p14:tracePt t="154132" x="9664700" y="2571750"/>
          <p14:tracePt t="154149" x="9677400" y="2590800"/>
          <p14:tracePt t="154166" x="9690100" y="2641600"/>
          <p14:tracePt t="154182" x="9702800" y="2698750"/>
          <p14:tracePt t="154199" x="9721850" y="2755900"/>
          <p14:tracePt t="154215" x="9740900" y="2781300"/>
          <p14:tracePt t="154232" x="9753600" y="2806700"/>
          <p14:tracePt t="154249" x="9759950" y="2813050"/>
          <p14:tracePt t="154265" x="9772650" y="2832100"/>
          <p14:tracePt t="154282" x="9791700" y="2844800"/>
          <p14:tracePt t="154299" x="9823450" y="2857500"/>
          <p14:tracePt t="154315" x="9861550" y="2857500"/>
          <p14:tracePt t="154332" x="9867900" y="2857500"/>
          <p14:tracePt t="154349" x="9874250" y="2857500"/>
          <p14:tracePt t="154365" x="9893300" y="2851150"/>
          <p14:tracePt t="154382" x="9906000" y="2774950"/>
          <p14:tracePt t="154399" x="9912350" y="2622550"/>
          <p14:tracePt t="154415" x="9912350" y="2438400"/>
          <p14:tracePt t="154432" x="9867900" y="2311400"/>
          <p14:tracePt t="154448" x="9842500" y="2228850"/>
          <p14:tracePt t="154465" x="9810750" y="2184400"/>
          <p14:tracePt t="154482" x="9766300" y="2127250"/>
          <p14:tracePt t="154499" x="9734550" y="2082800"/>
          <p14:tracePt t="154515" x="9702800" y="2044700"/>
          <p14:tracePt t="154532" x="9677400" y="2019300"/>
          <p14:tracePt t="154548" x="9664700" y="2000250"/>
          <p14:tracePt t="154565" x="9652000" y="2000250"/>
          <p14:tracePt t="154582" x="9632950" y="2000250"/>
          <p14:tracePt t="154598" x="9626600" y="2000250"/>
          <p14:tracePt t="154615" x="9620250" y="2000250"/>
          <p14:tracePt t="154649" x="9613900" y="2000250"/>
          <p14:tracePt t="155500" x="9582150" y="1981200"/>
          <p14:tracePt t="155506" x="9531350" y="1962150"/>
          <p14:tracePt t="155515" x="9499600" y="1949450"/>
          <p14:tracePt t="155532" x="9436100" y="1924050"/>
          <p14:tracePt t="155549" x="9378950" y="1911350"/>
          <p14:tracePt t="155565" x="9334500" y="1911350"/>
          <p14:tracePt t="155582" x="9302750" y="1911350"/>
          <p14:tracePt t="155599" x="9239250" y="1911350"/>
          <p14:tracePt t="155615" x="9182100" y="1917700"/>
          <p14:tracePt t="155632" x="9124950" y="1949450"/>
          <p14:tracePt t="155648" x="9093200" y="1974850"/>
          <p14:tracePt t="155665" x="9061450" y="2006600"/>
          <p14:tracePt t="155681" x="9048750" y="2044700"/>
          <p14:tracePt t="155698" x="9029700" y="2095500"/>
          <p14:tracePt t="155715" x="9023350" y="2203450"/>
          <p14:tracePt t="155731" x="9023350" y="2266950"/>
          <p14:tracePt t="155748" x="9029700" y="2330450"/>
          <p14:tracePt t="155765" x="9086850" y="2476500"/>
          <p14:tracePt t="155781" x="9112250" y="2597150"/>
          <p14:tracePt t="155798" x="9131300" y="2679700"/>
          <p14:tracePt t="155815" x="9150350" y="2749550"/>
          <p14:tracePt t="155831" x="9163050" y="2774950"/>
          <p14:tracePt t="155848" x="9201150" y="2819400"/>
          <p14:tracePt t="155865" x="9271000" y="2908300"/>
          <p14:tracePt t="155881" x="9321800" y="2971800"/>
          <p14:tracePt t="155898" x="9385300" y="3022600"/>
          <p14:tracePt t="155914" x="9436100" y="3054350"/>
          <p14:tracePt t="155931" x="9461500" y="3073400"/>
          <p14:tracePt t="155948" x="9499600" y="3073400"/>
          <p14:tracePt t="155965" x="9525000" y="3067050"/>
          <p14:tracePt t="155981" x="9556750" y="3028950"/>
          <p14:tracePt t="155998" x="9569450" y="3022600"/>
          <p14:tracePt t="156015" x="9594850" y="2971800"/>
          <p14:tracePt t="156031" x="9601200" y="2914650"/>
          <p14:tracePt t="156048" x="9601200" y="2876550"/>
          <p14:tracePt t="156065" x="9588500" y="2806700"/>
          <p14:tracePt t="156081" x="9544050" y="2730500"/>
          <p14:tracePt t="156098" x="9525000" y="2698750"/>
          <p14:tracePt t="156114" x="9512300" y="2679700"/>
          <p14:tracePt t="156131" x="9499600" y="2673350"/>
          <p14:tracePt t="156148" x="9493250" y="2660650"/>
          <p14:tracePt t="156164" x="9486900" y="2654300"/>
          <p14:tracePt t="159327" x="9556750" y="2635250"/>
          <p14:tracePt t="159334" x="9632950" y="2616200"/>
          <p14:tracePt t="159342" x="9683750" y="2603500"/>
          <p14:tracePt t="159349" x="9753600" y="2590800"/>
          <p14:tracePt t="159363" x="9893300" y="2571750"/>
          <p14:tracePt t="159380" x="10013950" y="2552700"/>
          <p14:tracePt t="159396" x="10096500" y="2546350"/>
          <p14:tracePt t="159413" x="10223500" y="2520950"/>
          <p14:tracePt t="159430" x="10299700" y="2501900"/>
          <p14:tracePt t="159446" x="10394950" y="2470150"/>
          <p14:tracePt t="159463" x="10445750" y="2451100"/>
          <p14:tracePt t="159480" x="10502900" y="2419350"/>
          <p14:tracePt t="159496" x="10515600" y="2413000"/>
          <p14:tracePt t="159513" x="10534650" y="2400300"/>
          <p14:tracePt t="159530" x="10547350" y="2368550"/>
          <p14:tracePt t="159546" x="10560050" y="2355850"/>
          <p14:tracePt t="159563" x="10566400" y="2324100"/>
          <p14:tracePt t="159579" x="10572750" y="2292350"/>
          <p14:tracePt t="159596" x="10572750" y="2273300"/>
          <p14:tracePt t="159613" x="10579100" y="2254250"/>
          <p14:tracePt t="159630" x="10591800" y="2197100"/>
          <p14:tracePt t="159646" x="10604500" y="2133600"/>
          <p14:tracePt t="159663" x="10617200" y="2076450"/>
          <p14:tracePt t="159680" x="10623550" y="2044700"/>
          <p14:tracePt t="159696" x="10623550" y="2000250"/>
          <p14:tracePt t="159713" x="10629900" y="1981200"/>
          <p14:tracePt t="159730" x="10636250" y="1955800"/>
          <p14:tracePt t="159746" x="10655300" y="1930400"/>
          <p14:tracePt t="159763" x="10655300" y="1905000"/>
          <p14:tracePt t="159780" x="10655300" y="1885950"/>
          <p14:tracePt t="159797" x="10655300" y="1860550"/>
          <p14:tracePt t="159813" x="10655300" y="1847850"/>
          <p14:tracePt t="159885" x="10648950" y="1847850"/>
          <p14:tracePt t="159956" x="10648950" y="1854200"/>
          <p14:tracePt t="159963" x="10642600" y="1860550"/>
          <p14:tracePt t="159970" x="10642600" y="1866900"/>
          <p14:tracePt t="159980" x="10636250" y="1873250"/>
          <p14:tracePt t="159997" x="10636250" y="1885950"/>
          <p14:tracePt t="160013" x="10629900" y="1898650"/>
          <p14:tracePt t="160029" x="10623550" y="1905000"/>
          <p14:tracePt t="160046" x="10623550" y="1917700"/>
          <p14:tracePt t="160063" x="10617200" y="1930400"/>
          <p14:tracePt t="160080" x="10617200" y="1936750"/>
          <p14:tracePt t="160096" x="10617200" y="1943100"/>
          <p14:tracePt t="160113" x="10617200" y="1949450"/>
          <p14:tracePt t="160130" x="10617200" y="1962150"/>
          <p14:tracePt t="160146" x="10617200" y="1968500"/>
          <p14:tracePt t="160165" x="10617200" y="1974850"/>
          <p14:tracePt t="160180" x="10617200" y="1981200"/>
          <p14:tracePt t="160196" x="10598150" y="1993900"/>
          <p14:tracePt t="160213" x="10598150" y="2019300"/>
          <p14:tracePt t="160230" x="10598150" y="2070100"/>
          <p14:tracePt t="160246" x="10591800" y="2108200"/>
          <p14:tracePt t="160263" x="10591800" y="2146300"/>
          <p14:tracePt t="160279" x="10585450" y="2171700"/>
          <p14:tracePt t="160296" x="10585450" y="2209800"/>
          <p14:tracePt t="160313" x="10585450" y="2241550"/>
          <p14:tracePt t="160330" x="10585450" y="2273300"/>
          <p14:tracePt t="160346" x="10585450" y="2317750"/>
          <p14:tracePt t="160363" x="10585450" y="2374900"/>
          <p14:tracePt t="160380" x="10585450" y="2438400"/>
          <p14:tracePt t="160396" x="10585450" y="2470150"/>
          <p14:tracePt t="160413" x="10585450" y="2495550"/>
          <p14:tracePt t="160429" x="10585450" y="2540000"/>
          <p14:tracePt t="160446" x="10598150" y="2603500"/>
          <p14:tracePt t="160463" x="10617200" y="2667000"/>
          <p14:tracePt t="160479" x="10617200" y="2711450"/>
          <p14:tracePt t="160496" x="10617200" y="2749550"/>
          <p14:tracePt t="160512" x="10617200" y="2774950"/>
          <p14:tracePt t="160529" x="10623550" y="2787650"/>
          <p14:tracePt t="160546" x="10636250" y="2800350"/>
          <p14:tracePt t="160562" x="10648950" y="2813050"/>
          <p14:tracePt t="160579" x="10661650" y="2825750"/>
          <p14:tracePt t="160596" x="10674350" y="2838450"/>
          <p14:tracePt t="160612" x="10680700" y="2844800"/>
          <p14:tracePt t="160629" x="10687050" y="2851150"/>
          <p14:tracePt t="160662" x="10693400" y="2851150"/>
          <p14:tracePt t="160679" x="10706100" y="2851150"/>
          <p14:tracePt t="160696" x="10712450" y="2851150"/>
          <p14:tracePt t="160712" x="10718800" y="2851150"/>
          <p14:tracePt t="160729" x="10725150" y="2851150"/>
          <p14:tracePt t="160746" x="10737850" y="2851150"/>
          <p14:tracePt t="160779" x="10744200" y="2851150"/>
          <p14:tracePt t="160796" x="10756900" y="2844800"/>
          <p14:tracePt t="160813" x="10763250" y="2838450"/>
          <p14:tracePt t="160829" x="10763250" y="2832100"/>
          <p14:tracePt t="160846" x="10775950" y="2819400"/>
          <p14:tracePt t="160863" x="10788650" y="2768600"/>
          <p14:tracePt t="160879" x="10807700" y="2698750"/>
          <p14:tracePt t="160896" x="10814050" y="2660650"/>
          <p14:tracePt t="160912" x="10814050" y="2628900"/>
          <p14:tracePt t="160929" x="10814050" y="2597150"/>
          <p14:tracePt t="160946" x="10814050" y="2578100"/>
          <p14:tracePt t="160963" x="10814050" y="2546350"/>
          <p14:tracePt t="160979" x="10814050" y="2419350"/>
          <p14:tracePt t="160996" x="10814050" y="2355850"/>
          <p14:tracePt t="161012" x="10814050" y="2311400"/>
          <p14:tracePt t="161029" x="10801350" y="2292350"/>
          <p14:tracePt t="161045" x="10782300" y="2254250"/>
          <p14:tracePt t="161062" x="10775950" y="2228850"/>
          <p14:tracePt t="161080" x="10769600" y="2190750"/>
          <p14:tracePt t="161096" x="10750550" y="2165350"/>
          <p14:tracePt t="161113" x="10744200" y="2133600"/>
          <p14:tracePt t="161130" x="10737850" y="2120900"/>
          <p14:tracePt t="161146" x="10731500" y="2114550"/>
          <p14:tracePt t="161163" x="10725150" y="2089150"/>
          <p14:tracePt t="161180" x="10718800" y="2063750"/>
          <p14:tracePt t="161196" x="10718800" y="2038350"/>
          <p14:tracePt t="161213" x="10718800" y="2032000"/>
          <p14:tracePt t="161230" x="10706100" y="2025650"/>
          <p14:tracePt t="161246" x="10687050" y="2006600"/>
          <p14:tracePt t="161263" x="10680700" y="1993900"/>
          <p14:tracePt t="161280" x="10668000" y="1987550"/>
          <p14:tracePt t="161297" x="10648950" y="1974850"/>
          <p14:tracePt t="161313" x="10642600" y="1974850"/>
          <p14:tracePt t="161372" x="10636250" y="1974850"/>
          <p14:tracePt t="161378" x="10629900" y="1974850"/>
          <p14:tracePt t="161384" x="10629900" y="1968500"/>
          <p14:tracePt t="161463" x="10623550" y="1968500"/>
          <p14:tracePt t="161470" x="10617200" y="1968500"/>
          <p14:tracePt t="161506" x="10617200" y="1962150"/>
          <p14:tracePt t="162947" x="10617200" y="1968500"/>
          <p14:tracePt t="162955" x="10617200" y="1974850"/>
          <p14:tracePt t="162962" x="10617200" y="1981200"/>
          <p14:tracePt t="162978" x="10617200" y="1987550"/>
          <p14:tracePt t="162995" x="10617200" y="2000250"/>
          <p14:tracePt t="163012" x="10617200" y="2019300"/>
          <p14:tracePt t="163028" x="10617200" y="2025650"/>
          <p14:tracePt t="163045" x="10617200" y="2032000"/>
          <p14:tracePt t="163078" x="10617200" y="2044700"/>
          <p14:tracePt t="163095" x="10617200" y="2051050"/>
          <p14:tracePt t="163112" x="10617200" y="2063750"/>
          <p14:tracePt t="163128" x="10617200" y="2082800"/>
          <p14:tracePt t="163145" x="10617200" y="2089150"/>
          <p14:tracePt t="163162" x="10617200" y="2095500"/>
          <p14:tracePt t="163179" x="10617200" y="2114550"/>
          <p14:tracePt t="163195" x="10617200" y="2120900"/>
          <p14:tracePt t="163212" x="10617200" y="2127250"/>
          <p14:tracePt t="163229" x="10617200" y="2146300"/>
          <p14:tracePt t="163245" x="10617200" y="2165350"/>
          <p14:tracePt t="163262" x="10617200" y="2184400"/>
          <p14:tracePt t="163279" x="10610850" y="2241550"/>
          <p14:tracePt t="163295" x="10604500" y="2292350"/>
          <p14:tracePt t="163311" x="10604500" y="2324100"/>
          <p14:tracePt t="163329" x="10604500" y="2343150"/>
          <p14:tracePt t="163345" x="10604500" y="2381250"/>
          <p14:tracePt t="163362" x="10604500" y="2400300"/>
          <p14:tracePt t="163378" x="10604500" y="2432050"/>
          <p14:tracePt t="163395" x="10604500" y="2457450"/>
          <p14:tracePt t="163412" x="10604500" y="2482850"/>
          <p14:tracePt t="163429" x="10610850" y="2508250"/>
          <p14:tracePt t="163445" x="10623550" y="2546350"/>
          <p14:tracePt t="163462" x="10629900" y="2571750"/>
          <p14:tracePt t="163478" x="10629900" y="2597150"/>
          <p14:tracePt t="163496" x="10629900" y="2622550"/>
          <p14:tracePt t="163512" x="10629900" y="2641600"/>
          <p14:tracePt t="163529" x="10642600" y="2647950"/>
          <p14:tracePt t="163546" x="10642600" y="2660650"/>
          <p14:tracePt t="163561" x="10642600" y="2673350"/>
          <p14:tracePt t="163578" x="10642600" y="2686050"/>
          <p14:tracePt t="163595" x="10642600" y="2692400"/>
          <p14:tracePt t="163611" x="10655300" y="2705100"/>
          <p14:tracePt t="163628" x="10661650" y="2705100"/>
          <p14:tracePt t="163645" x="10674350" y="2711450"/>
          <p14:tracePt t="163661" x="10687050" y="2711450"/>
          <p14:tracePt t="163678" x="10699750" y="2711450"/>
          <p14:tracePt t="163711" x="10718800" y="2711450"/>
          <p14:tracePt t="163728" x="10731500" y="2711450"/>
          <p14:tracePt t="163744" x="10750550" y="2711450"/>
          <p14:tracePt t="163761" x="10769600" y="2711450"/>
          <p14:tracePt t="163778" x="10795000" y="2711450"/>
          <p14:tracePt t="163794" x="10801350" y="2705100"/>
          <p14:tracePt t="163811" x="10807700" y="2698750"/>
          <p14:tracePt t="163828" x="10826750" y="2647950"/>
          <p14:tracePt t="163844" x="10826750" y="2590800"/>
          <p14:tracePt t="163861" x="10826750" y="2533650"/>
          <p14:tracePt t="163878" x="10807700" y="2470150"/>
          <p14:tracePt t="163894" x="10788650" y="2438400"/>
          <p14:tracePt t="163911" x="10744200" y="2362200"/>
          <p14:tracePt t="163928" x="10693400" y="2209800"/>
          <p14:tracePt t="163944" x="10680700" y="2127250"/>
          <p14:tracePt t="163961" x="10661650" y="2095500"/>
          <p14:tracePt t="163978" x="10648950" y="2057400"/>
          <p14:tracePt t="163994" x="10636250" y="2032000"/>
          <p14:tracePt t="164011" x="10623550" y="2019300"/>
          <p14:tracePt t="164028" x="10610850" y="2000250"/>
          <p14:tracePt t="164044" x="10598150" y="1993900"/>
          <p14:tracePt t="164658" x="10604500" y="2000250"/>
          <p14:tracePt t="164666" x="10617200" y="2006600"/>
          <p14:tracePt t="164679" x="10642600" y="2044700"/>
          <p14:tracePt t="164695" x="10674350" y="2095500"/>
          <p14:tracePt t="164711" x="10699750" y="2133600"/>
          <p14:tracePt t="164729" x="10725150" y="2190750"/>
          <p14:tracePt t="164744" x="10737850" y="2228850"/>
          <p14:tracePt t="164761" x="10763250" y="2266950"/>
          <p14:tracePt t="164777" x="10795000" y="2292350"/>
          <p14:tracePt t="164794" x="10814050" y="2330450"/>
          <p14:tracePt t="164811" x="10833100" y="2349500"/>
          <p14:tracePt t="164827" x="10852150" y="2368550"/>
          <p14:tracePt t="164844" x="10871200" y="2413000"/>
          <p14:tracePt t="164861" x="10883900" y="2451100"/>
          <p14:tracePt t="164877" x="10896600" y="2482850"/>
          <p14:tracePt t="164894" x="10915650" y="2514600"/>
          <p14:tracePt t="164911" x="10915650" y="2520950"/>
          <p14:tracePt t="164927" x="10915650" y="2533650"/>
          <p14:tracePt t="164945" x="10915650" y="2552700"/>
          <p14:tracePt t="164961" x="10915650" y="2571750"/>
          <p14:tracePt t="164977" x="10915650" y="2578100"/>
          <p14:tracePt t="164994" x="10915650" y="2590800"/>
          <p14:tracePt t="165011" x="10915650" y="2616200"/>
          <p14:tracePt t="165027" x="10915650" y="2641600"/>
          <p14:tracePt t="165044" x="10915650" y="2667000"/>
          <p14:tracePt t="165061" x="10915650" y="2686050"/>
          <p14:tracePt t="165077" x="10915650" y="2717800"/>
          <p14:tracePt t="165094" x="10915650" y="2724150"/>
          <p14:tracePt t="165111" x="10915650" y="2743200"/>
          <p14:tracePt t="165127" x="10915650" y="2755900"/>
          <p14:tracePt t="165144" x="10902950" y="2762250"/>
          <p14:tracePt t="165161" x="10883900" y="2774950"/>
          <p14:tracePt t="165177" x="10877550" y="2774950"/>
          <p14:tracePt t="165194" x="10871200" y="2774950"/>
          <p14:tracePt t="165210" x="10852150" y="2774950"/>
          <p14:tracePt t="165227" x="10839450" y="2774950"/>
          <p14:tracePt t="165244" x="10833100" y="2774950"/>
          <p14:tracePt t="165277" x="10814050" y="2774950"/>
          <p14:tracePt t="165294" x="10801350" y="2781300"/>
          <p14:tracePt t="165310" x="10795000" y="2781300"/>
          <p14:tracePt t="165327" x="10782300" y="2781300"/>
          <p14:tracePt t="165344" x="10769600" y="2787650"/>
          <p14:tracePt t="165360" x="10756900" y="2800350"/>
          <p14:tracePt t="165377" x="10744200" y="2806700"/>
          <p14:tracePt t="165394" x="10718800" y="2819400"/>
          <p14:tracePt t="165410" x="10693400" y="2825750"/>
          <p14:tracePt t="165427" x="10674350" y="2838450"/>
          <p14:tracePt t="165429" x="10655300" y="2851150"/>
          <p14:tracePt t="165444" x="10636250" y="2863850"/>
          <p14:tracePt t="165460" x="10617200" y="2870200"/>
          <p14:tracePt t="165477" x="10604500" y="2889250"/>
          <p14:tracePt t="165494" x="10579100" y="2921000"/>
          <p14:tracePt t="165510" x="10572750" y="2933700"/>
          <p14:tracePt t="165527" x="10560050" y="2946400"/>
          <p14:tracePt t="165543" x="10541000" y="2965450"/>
          <p14:tracePt t="165560" x="10541000" y="2971800"/>
          <p14:tracePt t="165577" x="10541000" y="2984500"/>
          <p14:tracePt t="165594" x="10541000" y="2990850"/>
          <p14:tracePt t="165610" x="10528300" y="3009900"/>
          <p14:tracePt t="165627" x="10528300" y="3016250"/>
          <p14:tracePt t="165644" x="10528300" y="3035300"/>
          <p14:tracePt t="165660" x="10528300" y="3048000"/>
          <p14:tracePt t="165694" x="10528300" y="3054350"/>
          <p14:tracePt t="165711" x="10528300" y="3067050"/>
          <p14:tracePt t="165727" x="10528300" y="3079750"/>
          <p14:tracePt t="165744" x="10528300" y="3092450"/>
          <p14:tracePt t="165761" x="10528300" y="3098800"/>
          <p14:tracePt t="165825" x="10534650" y="3098800"/>
          <p14:tracePt t="165832" x="10541000" y="3098800"/>
          <p14:tracePt t="165844" x="10547350" y="3098800"/>
          <p14:tracePt t="165861" x="10566400" y="3098800"/>
          <p14:tracePt t="165877" x="10572750" y="3098800"/>
          <p14:tracePt t="165894" x="10579100" y="3098800"/>
          <p14:tracePt t="165912" x="10604500" y="3098800"/>
          <p14:tracePt t="165928" x="10617200" y="3098800"/>
          <p14:tracePt t="165944" x="10629900" y="3098800"/>
          <p14:tracePt t="165962" x="10648950" y="3098800"/>
          <p14:tracePt t="165977" x="10668000" y="3098800"/>
          <p14:tracePt t="165994" x="10674350" y="3098800"/>
          <p14:tracePt t="166011" x="10687050" y="3098800"/>
          <p14:tracePt t="166027" x="10706100" y="3086100"/>
          <p14:tracePt t="166044" x="10712450" y="3086100"/>
          <p14:tracePt t="166060" x="10725150" y="3073400"/>
          <p14:tracePt t="166077" x="10731500" y="3067050"/>
          <p14:tracePt t="166094" x="10737850" y="3060700"/>
          <p14:tracePt t="166110" x="10744200" y="3054350"/>
          <p14:tracePt t="166127" x="10763250" y="3028950"/>
          <p14:tracePt t="166143" x="10763250" y="3016250"/>
          <p14:tracePt t="166160" x="10763250" y="2984500"/>
          <p14:tracePt t="166178" x="10763250" y="2952750"/>
          <p14:tracePt t="166194" x="10763250" y="2914650"/>
          <p14:tracePt t="166211" x="10763250" y="2901950"/>
          <p14:tracePt t="166227" x="10763250" y="2895600"/>
          <p14:tracePt t="166244" x="10763250" y="2882900"/>
          <p14:tracePt t="166260" x="10756900" y="2876550"/>
          <p14:tracePt t="166277" x="10744200" y="2876550"/>
          <p14:tracePt t="166294" x="10737850" y="2876550"/>
          <p14:tracePt t="166345" x="10731500" y="2876550"/>
          <p14:tracePt t="166684" x="10731500" y="2882900"/>
          <p14:tracePt t="166692" x="10731500" y="2895600"/>
          <p14:tracePt t="166699" x="10725150" y="2908300"/>
          <p14:tracePt t="166710" x="10725150" y="2914650"/>
          <p14:tracePt t="166727" x="10712450" y="2946400"/>
          <p14:tracePt t="166744" x="10712450" y="2959100"/>
          <p14:tracePt t="166760" x="10712450" y="2965450"/>
          <p14:tracePt t="166964" x="10712450" y="2971800"/>
          <p14:tracePt t="166971" x="10712450" y="2978150"/>
          <p14:tracePt t="166979" x="10718800" y="2978150"/>
          <p14:tracePt t="166993" x="10718800" y="2990850"/>
          <p14:tracePt t="167010" x="10718800" y="2997200"/>
          <p14:tracePt t="167026" x="10718800" y="3009900"/>
          <p14:tracePt t="167043" x="10718800" y="3022600"/>
          <p14:tracePt t="167060" x="10718800" y="3041650"/>
          <p14:tracePt t="167076" x="10718800" y="3067050"/>
          <p14:tracePt t="167093" x="10725150" y="3124200"/>
          <p14:tracePt t="167110" x="10725150" y="3162300"/>
          <p14:tracePt t="167126" x="10725150" y="3200400"/>
          <p14:tracePt t="167143" x="10725150" y="3232150"/>
          <p14:tracePt t="167160" x="10725150" y="3257550"/>
          <p14:tracePt t="167176" x="10725150" y="3270250"/>
          <p14:tracePt t="167193" x="10725150" y="3282950"/>
          <p14:tracePt t="167209" x="10725150" y="3295650"/>
          <p14:tracePt t="167226" x="10725150" y="3302000"/>
          <p14:tracePt t="167243" x="10725150" y="3314700"/>
          <p14:tracePt t="167260" x="10725150" y="3327400"/>
          <p14:tracePt t="167513" x="10712450" y="3327400"/>
          <p14:tracePt t="167528" x="10706100" y="3327400"/>
          <p14:tracePt t="167534" x="10699750" y="3327400"/>
          <p14:tracePt t="167549" x="10693400" y="3327400"/>
          <p14:tracePt t="167560" x="10687050" y="3327400"/>
          <p14:tracePt t="167577" x="10680700" y="3333750"/>
          <p14:tracePt t="167594" x="10661650" y="3352800"/>
          <p14:tracePt t="167610" x="10655300" y="3365500"/>
          <p14:tracePt t="167626" x="10648950" y="3371850"/>
          <p14:tracePt t="167643" x="10629900" y="3390900"/>
          <p14:tracePt t="167660" x="10629900" y="3403600"/>
          <p14:tracePt t="167677" x="10623550" y="3409950"/>
          <p14:tracePt t="167693" x="10623550" y="3422650"/>
          <p14:tracePt t="167710" x="10623550" y="3435350"/>
          <p14:tracePt t="167726" x="10623550" y="3448050"/>
          <p14:tracePt t="167743" x="10623550" y="3467100"/>
          <p14:tracePt t="167760" x="10623550" y="3473450"/>
          <p14:tracePt t="167777" x="10629900" y="3492500"/>
          <p14:tracePt t="167794" x="10642600" y="3505200"/>
          <p14:tracePt t="167810" x="10661650" y="3517900"/>
          <p14:tracePt t="167827" x="10680700" y="3517900"/>
          <p14:tracePt t="167844" x="10693400" y="3517900"/>
          <p14:tracePt t="167860" x="10699750" y="3517900"/>
          <p14:tracePt t="167877" x="10712450" y="3505200"/>
          <p14:tracePt t="167893" x="10731500" y="3473450"/>
          <p14:tracePt t="167909" x="10750550" y="3409950"/>
          <p14:tracePt t="167926" x="10750550" y="3378200"/>
          <p14:tracePt t="167943" x="10750550" y="3346450"/>
          <p14:tracePt t="167946" x="10744200" y="3333750"/>
          <p14:tracePt t="167960" x="10737850" y="3308350"/>
          <p14:tracePt t="167976" x="10718800" y="3295650"/>
          <p14:tracePt t="167993" x="10712450" y="3289300"/>
          <p14:tracePt t="168010" x="10699750" y="3282950"/>
          <p14:tracePt t="168026" x="10687050" y="3282950"/>
          <p14:tracePt t="168134" x="10687050" y="3276600"/>
          <p14:tracePt t="168141" x="10687050" y="3270250"/>
          <p14:tracePt t="168514" x="10693400" y="3270250"/>
          <p14:tracePt t="168521" x="10699750" y="3282950"/>
          <p14:tracePt t="168529" x="10706100" y="3295650"/>
          <p14:tracePt t="168542" x="10706100" y="3302000"/>
          <p14:tracePt t="168559" x="10706100" y="3327400"/>
          <p14:tracePt t="168576" x="10706100" y="3340100"/>
          <p14:tracePt t="168592" x="10706100" y="3346450"/>
          <p14:tracePt t="168609" x="10706100" y="3365500"/>
          <p14:tracePt t="168626" x="10706100" y="3378200"/>
          <p14:tracePt t="168642" x="10699750" y="3384550"/>
          <p14:tracePt t="168659" x="10687050" y="3397250"/>
          <p14:tracePt t="168676" x="10674350" y="3409950"/>
          <p14:tracePt t="168692" x="10674350" y="3416300"/>
          <p14:tracePt t="168709" x="10668000" y="3416300"/>
          <p14:tracePt t="168725" x="10661650" y="3416300"/>
          <p14:tracePt t="168742" x="10642600" y="3416300"/>
          <p14:tracePt t="168759" x="10636250" y="3416300"/>
          <p14:tracePt t="168775" x="10629900" y="3416300"/>
          <p14:tracePt t="168811" x="10623550" y="3416300"/>
          <p14:tracePt t="168825" x="10617200" y="3416300"/>
          <p14:tracePt t="168842" x="10604500" y="3416300"/>
          <p14:tracePt t="168859" x="10598150" y="3416300"/>
          <p14:tracePt t="168875" x="10579100" y="3416300"/>
          <p14:tracePt t="168892" x="10572750" y="3403600"/>
          <p14:tracePt t="168909" x="10560050" y="3397250"/>
          <p14:tracePt t="168925" x="10534650" y="3346450"/>
          <p14:tracePt t="168942" x="10515600" y="3308350"/>
          <p14:tracePt t="168959" x="10477500" y="3225800"/>
          <p14:tracePt t="168976" x="10458450" y="3162300"/>
          <p14:tracePt t="168992" x="10452100" y="3149600"/>
          <p14:tracePt t="169009" x="10439400" y="3143250"/>
          <p14:tracePt t="169026" x="10439400" y="3105150"/>
          <p14:tracePt t="169042" x="10426700" y="3028950"/>
          <p14:tracePt t="169059" x="10426700" y="2946400"/>
          <p14:tracePt t="169076" x="10420350" y="2889250"/>
          <p14:tracePt t="169092" x="10407650" y="2844800"/>
          <p14:tracePt t="169109" x="10401300" y="2825750"/>
          <p14:tracePt t="169126" x="10388600" y="2813050"/>
          <p14:tracePt t="169142" x="10388600" y="2768600"/>
          <p14:tracePt t="169159" x="10382250" y="2724150"/>
          <p14:tracePt t="169176" x="10382250" y="2679700"/>
          <p14:tracePt t="169192" x="10369550" y="2660650"/>
          <p14:tracePt t="169209" x="10363200" y="2609850"/>
          <p14:tracePt t="169225" x="10356850" y="2559050"/>
          <p14:tracePt t="169242" x="10356850" y="2520950"/>
          <p14:tracePt t="169259" x="10356850" y="2470150"/>
          <p14:tracePt t="169275" x="10350500" y="2457450"/>
          <p14:tracePt t="169292" x="10350500" y="2438400"/>
          <p14:tracePt t="169309" x="10350500" y="2387600"/>
          <p14:tracePt t="169326" x="10350500" y="2330450"/>
          <p14:tracePt t="169343" x="10350500" y="2266950"/>
          <p14:tracePt t="169359" x="10344150" y="2222500"/>
          <p14:tracePt t="169376" x="10344150" y="2197100"/>
          <p14:tracePt t="169393" x="10337800" y="2178050"/>
          <p14:tracePt t="169410" x="10337800" y="2159000"/>
          <p14:tracePt t="169426" x="10337800" y="2139950"/>
          <p14:tracePt t="169443" x="10337800" y="2120900"/>
          <p14:tracePt t="169449" x="10337800" y="2101850"/>
          <p14:tracePt t="169460" x="10337800" y="2082800"/>
          <p14:tracePt t="169476" x="10331450" y="2057400"/>
          <p14:tracePt t="169493" x="10331450" y="2038350"/>
          <p14:tracePt t="169509" x="10331450" y="2019300"/>
          <p14:tracePt t="169526" x="10331450" y="1993900"/>
          <p14:tracePt t="169542" x="10331450" y="1987550"/>
          <p14:tracePt t="169559" x="10331450" y="1981200"/>
          <p14:tracePt t="169576" x="10325100" y="1974850"/>
          <p14:tracePt t="169593" x="10312400" y="1974850"/>
          <p14:tracePt t="169609" x="10312400" y="1968500"/>
          <p14:tracePt t="169625" x="10312400" y="1962150"/>
          <p14:tracePt t="169642" x="10299700" y="1955800"/>
          <p14:tracePt t="169658" x="10293350" y="1955800"/>
          <p14:tracePt t="169675" x="10293350" y="1949450"/>
          <p14:tracePt t="169712" x="10287000" y="1949450"/>
          <p14:tracePt t="169725" x="10280650" y="1949450"/>
          <p14:tracePt t="169748" x="10267950" y="1949450"/>
          <p14:tracePt t="169784" x="10261600" y="1949450"/>
          <p14:tracePt t="169798" x="10255250" y="1949450"/>
          <p14:tracePt t="169805" x="10248900" y="1949450"/>
          <p14:tracePt t="169836" x="10242550" y="1949450"/>
          <p14:tracePt t="169894" x="10236200" y="1949450"/>
          <p14:tracePt t="169901" x="10229850" y="1949450"/>
          <p14:tracePt t="169909" x="10223500" y="1955800"/>
          <p14:tracePt t="169925" x="10210800" y="1962150"/>
          <p14:tracePt t="169958" x="10210800" y="1968500"/>
          <p14:tracePt t="169975" x="10204450" y="1968500"/>
          <p14:tracePt t="169992" x="10204450" y="1974850"/>
          <p14:tracePt t="170029" x="10204450" y="1981200"/>
          <p14:tracePt t="172120" x="10198100" y="1981200"/>
          <p14:tracePt t="172149" x="10191750" y="1981200"/>
          <p14:tracePt t="172163" x="10185400" y="1981200"/>
          <p14:tracePt t="172170" x="10179050" y="1987550"/>
          <p14:tracePt t="172185" x="10179050" y="1993900"/>
          <p14:tracePt t="172193" x="10172700" y="1993900"/>
          <p14:tracePt t="172207" x="10160000" y="2006600"/>
          <p14:tracePt t="172224" x="10147300" y="2012950"/>
          <p14:tracePt t="172241" x="10140950" y="2032000"/>
          <p14:tracePt t="172257" x="10140950" y="2038350"/>
          <p14:tracePt t="172274" x="10134600" y="2044700"/>
          <p14:tracePt t="172291" x="10128250" y="2057400"/>
          <p14:tracePt t="172307" x="10128250" y="2063750"/>
          <p14:tracePt t="172324" x="10128250" y="2082800"/>
          <p14:tracePt t="172341" x="10128250" y="2095500"/>
          <p14:tracePt t="172357" x="10128250" y="2101850"/>
          <p14:tracePt t="172374" x="10128250" y="2120900"/>
          <p14:tracePt t="172391" x="10128250" y="2139950"/>
          <p14:tracePt t="172407" x="10128250" y="2159000"/>
          <p14:tracePt t="172424" x="10128250" y="2171700"/>
          <p14:tracePt t="172441" x="10128250" y="2184400"/>
          <p14:tracePt t="172458" x="10128250" y="2190750"/>
          <p14:tracePt t="172474" x="10121900" y="2203450"/>
          <p14:tracePt t="172491" x="10109200" y="2228850"/>
          <p14:tracePt t="172508" x="10109200" y="2247900"/>
          <p14:tracePt t="172525" x="10102850" y="2273300"/>
          <p14:tracePt t="172541" x="10102850" y="2279650"/>
          <p14:tracePt t="172558" x="10102850" y="2292350"/>
          <p14:tracePt t="172574" x="10102850" y="2305050"/>
          <p14:tracePt t="172608" x="10102850" y="2374900"/>
          <p14:tracePt t="172625" x="10102850" y="2393950"/>
          <p14:tracePt t="172641" x="10102850" y="2432050"/>
          <p14:tracePt t="172658" x="10102850" y="2451100"/>
          <p14:tracePt t="172674" x="10102850" y="2470150"/>
          <p14:tracePt t="172691" x="10102850" y="2489200"/>
          <p14:tracePt t="172708" x="10102850" y="2520950"/>
          <p14:tracePt t="172724" x="10102850" y="2546350"/>
          <p14:tracePt t="172741" x="10102850" y="2559050"/>
          <p14:tracePt t="172758" x="10102850" y="2565400"/>
          <p14:tracePt t="172774" x="10102850" y="2578100"/>
          <p14:tracePt t="172791" x="10102850" y="2590800"/>
          <p14:tracePt t="172808" x="10102850" y="2603500"/>
          <p14:tracePt t="172824" x="10115550" y="2616200"/>
          <p14:tracePt t="172842" x="10121900" y="2641600"/>
          <p14:tracePt t="172858" x="10128250" y="2654300"/>
          <p14:tracePt t="172874" x="10134600" y="2686050"/>
          <p14:tracePt t="172891" x="10140950" y="2705100"/>
          <p14:tracePt t="172908" x="10140950" y="2717800"/>
          <p14:tracePt t="172924" x="10147300" y="2730500"/>
          <p14:tracePt t="172941" x="10153650" y="2743200"/>
          <p14:tracePt t="172958" x="10160000" y="2755900"/>
          <p14:tracePt t="172974" x="10160000" y="2762250"/>
          <p14:tracePt t="172991" x="10166350" y="2781300"/>
          <p14:tracePt t="172995" x="10172700" y="2781300"/>
          <p14:tracePt t="173010" x="10179050" y="2781300"/>
          <p14:tracePt t="173031" x="10185400" y="2787650"/>
          <p14:tracePt t="173040" x="10191750" y="2787650"/>
          <p14:tracePt t="173065" x="10198100" y="2794000"/>
          <p14:tracePt t="173077" x="10204450" y="2794000"/>
          <p14:tracePt t="173090" x="10210800" y="2794000"/>
          <p14:tracePt t="173107" x="10217150" y="2794000"/>
          <p14:tracePt t="173124" x="10223500" y="2794000"/>
          <p14:tracePt t="173151" x="10229850" y="2794000"/>
          <p14:tracePt t="173159" x="10248900" y="2794000"/>
          <p14:tracePt t="173174" x="10261600" y="2794000"/>
          <p14:tracePt t="173190" x="10280650" y="2781300"/>
          <p14:tracePt t="173207" x="10306050" y="2768600"/>
          <p14:tracePt t="173224" x="10318750" y="2755900"/>
          <p14:tracePt t="173240" x="10318750" y="2749550"/>
          <p14:tracePt t="173257" x="10318750" y="2736850"/>
          <p14:tracePt t="173274" x="10337800" y="2692400"/>
          <p14:tracePt t="173290" x="10356850" y="2654300"/>
          <p14:tracePt t="173307" x="10363200" y="2641600"/>
          <p14:tracePt t="173324" x="10363200" y="2628900"/>
          <p14:tracePt t="173340" x="10363200" y="2622550"/>
          <p14:tracePt t="173357" x="10363200" y="2603500"/>
          <p14:tracePt t="173373" x="10363200" y="2590800"/>
          <p14:tracePt t="173390" x="10382250" y="2527300"/>
          <p14:tracePt t="173407" x="10382250" y="2476500"/>
          <p14:tracePt t="173424" x="10382250" y="2438400"/>
          <p14:tracePt t="173440" x="10382250" y="2413000"/>
          <p14:tracePt t="173457" x="10375900" y="2387600"/>
          <p14:tracePt t="173474" x="10363200" y="2362200"/>
          <p14:tracePt t="173490" x="10350500" y="2311400"/>
          <p14:tracePt t="173507" x="10337800" y="2247900"/>
          <p14:tracePt t="173523" x="10325100" y="2209800"/>
          <p14:tracePt t="173540" x="10318750" y="2171700"/>
          <p14:tracePt t="173557" x="10299700" y="2133600"/>
          <p14:tracePt t="173573" x="10280650" y="2114550"/>
          <p14:tracePt t="173590" x="10255250" y="2070100"/>
          <p14:tracePt t="173607" x="10242550" y="2025650"/>
          <p14:tracePt t="173623" x="10223500" y="2006600"/>
          <p14:tracePt t="173640" x="10217150" y="2000250"/>
          <p14:tracePt t="173657" x="10204450" y="1987550"/>
          <p14:tracePt t="173807" x="10204450" y="1974850"/>
          <p14:tracePt t="174026" x="10210800" y="1974850"/>
          <p14:tracePt t="174033" x="10217150" y="1987550"/>
          <p14:tracePt t="174041" x="10223500" y="2000250"/>
          <p14:tracePt t="174057" x="10236200" y="2025650"/>
          <p14:tracePt t="174073" x="10248900" y="2063750"/>
          <p14:tracePt t="174090" x="10261600" y="2101850"/>
          <p14:tracePt t="174107" x="10280650" y="2127250"/>
          <p14:tracePt t="174123" x="10293350" y="2152650"/>
          <p14:tracePt t="174140" x="10312400" y="2190750"/>
          <p14:tracePt t="174157" x="10318750" y="2216150"/>
          <p14:tracePt t="174173" x="10337800" y="2260600"/>
          <p14:tracePt t="174190" x="10344150" y="2343150"/>
          <p14:tracePt t="174207" x="10350500" y="2381250"/>
          <p14:tracePt t="174223" x="10350500" y="2406650"/>
          <p14:tracePt t="174240" x="10350500" y="2438400"/>
          <p14:tracePt t="174257" x="10350500" y="2457450"/>
          <p14:tracePt t="174273" x="10350500" y="2482850"/>
          <p14:tracePt t="174290" x="10350500" y="2501900"/>
          <p14:tracePt t="174306" x="10350500" y="2540000"/>
          <p14:tracePt t="174323" x="10350500" y="2559050"/>
          <p14:tracePt t="174340" x="10350500" y="2584450"/>
          <p14:tracePt t="174357" x="10350500" y="2616200"/>
          <p14:tracePt t="174374" x="10350500" y="2641600"/>
          <p14:tracePt t="174390" x="10350500" y="2667000"/>
          <p14:tracePt t="174407" x="10350500" y="2698750"/>
          <p14:tracePt t="174424" x="10350500" y="2705100"/>
          <p14:tracePt t="174440" x="10350500" y="2717800"/>
          <p14:tracePt t="174457" x="10350500" y="2730500"/>
          <p14:tracePt t="174473" x="10350500" y="2749550"/>
          <p14:tracePt t="174490" x="10350500" y="2768600"/>
          <p14:tracePt t="174507" x="10350500" y="2806700"/>
          <p14:tracePt t="174524" x="10350500" y="2813050"/>
          <p14:tracePt t="174540" x="10350500" y="2825750"/>
          <p14:tracePt t="174558" x="10350500" y="2851150"/>
          <p14:tracePt t="174573" x="10350500" y="2870200"/>
          <p14:tracePt t="174590" x="10350500" y="2895600"/>
          <p14:tracePt t="174606" x="10350500" y="2901950"/>
          <p14:tracePt t="174623" x="10350500" y="2921000"/>
          <p14:tracePt t="174640" x="10350500" y="2927350"/>
          <p14:tracePt t="174656" x="10350500" y="2940050"/>
          <p14:tracePt t="174673" x="10350500" y="2952750"/>
          <p14:tracePt t="174690" x="10350500" y="2971800"/>
          <p14:tracePt t="174707" x="10350500" y="2990850"/>
          <p14:tracePt t="174724" x="10350500" y="3003550"/>
          <p14:tracePt t="174740" x="10350500" y="3009900"/>
          <p14:tracePt t="174757" x="10350500" y="3016250"/>
          <p14:tracePt t="174774" x="10350500" y="3022600"/>
          <p14:tracePt t="174790" x="10350500" y="3035300"/>
          <p14:tracePt t="174855" x="10337800" y="3041650"/>
          <p14:tracePt t="174862" x="10331450" y="3048000"/>
          <p14:tracePt t="174873" x="10331450" y="3054350"/>
          <p14:tracePt t="174890" x="10312400" y="3067050"/>
          <p14:tracePt t="174956" x="10306050" y="3067050"/>
          <p14:tracePt t="175005" x="10299700" y="3067050"/>
          <p14:tracePt t="175070" x="10293350" y="3067050"/>
          <p14:tracePt t="175177" x="10293350" y="3073400"/>
          <p14:tracePt t="175937" x="10293350" y="3079750"/>
          <p14:tracePt t="175943" x="10293350" y="3086100"/>
          <p14:tracePt t="175957" x="10306050" y="3105150"/>
          <p14:tracePt t="175973" x="10318750" y="3136900"/>
          <p14:tracePt t="175990" x="10331450" y="3155950"/>
          <p14:tracePt t="176007" x="10331450" y="3175000"/>
          <p14:tracePt t="176023" x="10331450" y="3181350"/>
          <p14:tracePt t="176040" x="10331450" y="3194050"/>
          <p14:tracePt t="176056" x="10331450" y="3200400"/>
          <p14:tracePt t="176073" x="10337800" y="3219450"/>
          <p14:tracePt t="176090" x="10337800" y="3232150"/>
          <p14:tracePt t="176123" x="10337800" y="3244850"/>
          <p14:tracePt t="176139" x="10337800" y="3263900"/>
          <p14:tracePt t="176156" x="10337800" y="3276600"/>
          <p14:tracePt t="176173" x="10337800" y="3289300"/>
          <p14:tracePt t="176190" x="10337800" y="3295650"/>
          <p14:tracePt t="176254" x="10337800" y="3302000"/>
          <p14:tracePt t="176261" x="10337800" y="3314700"/>
          <p14:tracePt t="176276" x="10337800" y="3321050"/>
          <p14:tracePt t="176289" x="10337800" y="3327400"/>
          <p14:tracePt t="176306" x="10337800" y="3333750"/>
          <p14:tracePt t="176354" x="10337800" y="3340100"/>
          <p14:tracePt t="176361" x="10337800" y="3346450"/>
          <p14:tracePt t="176376" x="10337800" y="3359150"/>
          <p14:tracePt t="176490" x="10337800" y="3365500"/>
          <p14:tracePt t="177378" x="10337800" y="3371850"/>
          <p14:tracePt t="177388" x="10331450" y="3384550"/>
          <p14:tracePt t="177406" x="10318750" y="3397250"/>
          <p14:tracePt t="177422" x="10306050" y="3409950"/>
          <p14:tracePt t="177438" x="10299700" y="3416300"/>
          <p14:tracePt t="177455" x="10293350" y="3435350"/>
          <p14:tracePt t="177472" x="10287000" y="3435350"/>
          <p14:tracePt t="177502" x="10280650" y="3435350"/>
          <p14:tracePt t="177524" x="10274300" y="3435350"/>
          <p14:tracePt t="177537" x="10267950" y="3435350"/>
          <p14:tracePt t="177544" x="10261600" y="3435350"/>
          <p14:tracePt t="177560" x="10255250" y="3435350"/>
          <p14:tracePt t="177588" x="10248900" y="3435350"/>
          <p14:tracePt t="177616" x="10242550" y="3441700"/>
          <p14:tracePt t="177623" x="10229850" y="3448050"/>
          <p14:tracePt t="177629" x="10223500" y="3454400"/>
          <p14:tracePt t="177638" x="10210800" y="3460750"/>
          <p14:tracePt t="177655" x="10204450" y="3460750"/>
          <p14:tracePt t="177672" x="10191750" y="3460750"/>
          <p14:tracePt t="177688" x="10179050" y="3460750"/>
          <p14:tracePt t="177705" x="10172700" y="3460750"/>
          <p14:tracePt t="177722" x="10160000" y="3460750"/>
          <p14:tracePt t="177755" x="10153650" y="3460750"/>
          <p14:tracePt t="177772" x="10153650" y="3454400"/>
          <p14:tracePt t="177789" x="10147300" y="3441700"/>
          <p14:tracePt t="177805" x="10147300" y="3429000"/>
          <p14:tracePt t="177822" x="10147300" y="3416300"/>
          <p14:tracePt t="177839" x="10134600" y="3397250"/>
          <p14:tracePt t="177855" x="10128250" y="3359150"/>
          <p14:tracePt t="177872" x="10121900" y="3346450"/>
          <p14:tracePt t="177889" x="10115550" y="3327400"/>
          <p14:tracePt t="177905" x="10115550" y="3314700"/>
          <p14:tracePt t="177922" x="10115550" y="3308350"/>
          <p14:tracePt t="177938" x="10109200" y="3282950"/>
          <p14:tracePt t="177955" x="10102850" y="3238500"/>
          <p14:tracePt t="177972" x="10102850" y="3206750"/>
          <p14:tracePt t="177988" x="10102850" y="3200400"/>
          <p14:tracePt t="178005" x="10102850" y="3187700"/>
          <p14:tracePt t="178022" x="10096500" y="3175000"/>
          <p14:tracePt t="178038" x="10096500" y="3136900"/>
          <p14:tracePt t="178055" x="10090150" y="3079750"/>
          <p14:tracePt t="178072" x="10071100" y="3041650"/>
          <p14:tracePt t="178088" x="10071100" y="3035300"/>
          <p14:tracePt t="178105" x="10064750" y="3022600"/>
          <p14:tracePt t="178122" x="10058400" y="3009900"/>
          <p14:tracePt t="178138" x="10045700" y="2984500"/>
          <p14:tracePt t="178155" x="10039350" y="2952750"/>
          <p14:tracePt t="178173" x="10026650" y="2914650"/>
          <p14:tracePt t="178188" x="10013950" y="2876550"/>
          <p14:tracePt t="178205" x="10007600" y="2857500"/>
          <p14:tracePt t="178221" x="9994900" y="2806700"/>
          <p14:tracePt t="178238" x="9988550" y="2762250"/>
          <p14:tracePt t="178255" x="9982200" y="2736850"/>
          <p14:tracePt t="178271" x="9969500" y="2705100"/>
          <p14:tracePt t="178288" x="9956800" y="2686050"/>
          <p14:tracePt t="178305" x="9956800" y="2667000"/>
          <p14:tracePt t="178322" x="9950450" y="2609850"/>
          <p14:tracePt t="178338" x="9950450" y="2533650"/>
          <p14:tracePt t="178355" x="9950450" y="2470150"/>
          <p14:tracePt t="178371" x="9937750" y="2432050"/>
          <p14:tracePt t="178388" x="9931400" y="2393950"/>
          <p14:tracePt t="178405" x="9931400" y="2381250"/>
          <p14:tracePt t="178421" x="9931400" y="2355850"/>
          <p14:tracePt t="178438" x="9931400" y="2286000"/>
          <p14:tracePt t="178455" x="9931400" y="2247900"/>
          <p14:tracePt t="178471" x="9931400" y="2235200"/>
          <p14:tracePt t="178488" x="9931400" y="2216150"/>
          <p14:tracePt t="178505" x="9931400" y="2209800"/>
          <p14:tracePt t="178521" x="9931400" y="2184400"/>
          <p14:tracePt t="178538" x="9931400" y="2152650"/>
          <p14:tracePt t="178554" x="9931400" y="2127250"/>
          <p14:tracePt t="178571" x="9931400" y="2114550"/>
          <p14:tracePt t="178588" x="9931400" y="2095500"/>
          <p14:tracePt t="178605" x="9925050" y="2082800"/>
          <p14:tracePt t="178622" x="9918700" y="2063750"/>
          <p14:tracePt t="178638" x="9906000" y="2038350"/>
          <p14:tracePt t="178655" x="9886950" y="2006600"/>
          <p14:tracePt t="178671" x="9880600" y="1981200"/>
          <p14:tracePt t="178688" x="9880600" y="1974850"/>
          <p14:tracePt t="178705" x="9874250" y="1962150"/>
          <p14:tracePt t="178722" x="9867900" y="1955800"/>
          <p14:tracePt t="178738" x="9861550" y="1949450"/>
          <p14:tracePt t="178771" x="9855200" y="1949450"/>
          <p14:tracePt t="178834" x="9848850" y="1949450"/>
          <p14:tracePt t="178908" x="9842500" y="1949450"/>
          <p14:tracePt t="178922" x="9836150" y="1949450"/>
          <p14:tracePt t="178944" x="9829800" y="1949450"/>
          <p14:tracePt t="178986" x="9823450" y="1949450"/>
          <p14:tracePt t="178993" x="9817100" y="1949450"/>
          <p14:tracePt t="179004" x="9810750" y="1949450"/>
          <p14:tracePt t="179021" x="9798050" y="1949450"/>
          <p14:tracePt t="179038" x="9791700" y="1949450"/>
          <p14:tracePt t="179117" x="9785350" y="1949450"/>
          <p14:tracePt t="179146" x="9779000" y="1949450"/>
          <p14:tracePt t="179283" x="9779000" y="1955800"/>
          <p14:tracePt t="180507" x="9772650" y="1955800"/>
          <p14:tracePt t="180523" x="9766300" y="1949450"/>
          <p14:tracePt t="180529" x="9766300" y="1943100"/>
          <p14:tracePt t="180595" x="9766300" y="1936750"/>
          <p14:tracePt t="180717" x="9766300" y="1943100"/>
          <p14:tracePt t="180725" x="9766300" y="1955800"/>
          <p14:tracePt t="180732" x="9772650" y="1981200"/>
          <p14:tracePt t="180740" x="9779000" y="1987550"/>
          <p14:tracePt t="180754" x="9785350" y="2012950"/>
          <p14:tracePt t="180771" x="9785350" y="2019300"/>
          <p14:tracePt t="180788" x="9785350" y="2038350"/>
          <p14:tracePt t="180804" x="9785350" y="2051050"/>
          <p14:tracePt t="180821" x="9804400" y="2082800"/>
          <p14:tracePt t="180837" x="9804400" y="2101850"/>
          <p14:tracePt t="180854" x="9804400" y="2120900"/>
          <p14:tracePt t="180871" x="9804400" y="2139950"/>
          <p14:tracePt t="180888" x="9810750" y="2165350"/>
          <p14:tracePt t="180904" x="9829800" y="2216150"/>
          <p14:tracePt t="180921" x="9836150" y="2273300"/>
          <p14:tracePt t="180937" x="9842500" y="2311400"/>
          <p14:tracePt t="180954" x="9842500" y="2355850"/>
          <p14:tracePt t="180970" x="9848850" y="2387600"/>
          <p14:tracePt t="180987" x="9855200" y="2413000"/>
          <p14:tracePt t="181004" x="9880600" y="2476500"/>
          <p14:tracePt t="181020" x="9893300" y="2546350"/>
          <p14:tracePt t="181037" x="9899650" y="2603500"/>
          <p14:tracePt t="181054" x="9906000" y="2647950"/>
          <p14:tracePt t="181070" x="9906000" y="2692400"/>
          <p14:tracePt t="181087" x="9906000" y="2711450"/>
          <p14:tracePt t="181103" x="9906000" y="2736850"/>
          <p14:tracePt t="181120" x="9918700" y="2794000"/>
          <p14:tracePt t="181137" x="9918700" y="2838450"/>
          <p14:tracePt t="181153" x="9918700" y="2876550"/>
          <p14:tracePt t="181170" x="9918700" y="2895600"/>
          <p14:tracePt t="181187" x="9918700" y="2914650"/>
          <p14:tracePt t="181203" x="9918700" y="2921000"/>
          <p14:tracePt t="181220" x="9918700" y="2933700"/>
          <p14:tracePt t="181237" x="9918700" y="2940050"/>
          <p14:tracePt t="181480" x="9918700" y="2927350"/>
          <p14:tracePt t="181488" x="9912350" y="2908300"/>
          <p14:tracePt t="181495" x="9906000" y="2889250"/>
          <p14:tracePt t="181503" x="9899650" y="2876550"/>
          <p14:tracePt t="181520" x="9880600" y="2832100"/>
          <p14:tracePt t="181536" x="9867900" y="2800350"/>
          <p14:tracePt t="181553" x="9855200" y="2698750"/>
          <p14:tracePt t="181570" x="9848850" y="2622550"/>
          <p14:tracePt t="181586" x="9842500" y="2533650"/>
          <p14:tracePt t="181589" x="9842500" y="2482850"/>
          <p14:tracePt t="181603" x="9842500" y="2362200"/>
          <p14:tracePt t="181620" x="9842500" y="2266950"/>
          <p14:tracePt t="181637" x="9829800" y="2228850"/>
          <p14:tracePt t="181653" x="9817100" y="2184400"/>
          <p14:tracePt t="181670" x="9817100" y="2178050"/>
          <p14:tracePt t="181687" x="9810750" y="2165350"/>
          <p14:tracePt t="181848" x="9810750" y="2171700"/>
          <p14:tracePt t="181856" x="9810750" y="2178050"/>
          <p14:tracePt t="181871" x="9810750" y="2190750"/>
          <p14:tracePt t="181878" x="9810750" y="2216150"/>
          <p14:tracePt t="181887" x="9810750" y="2228850"/>
          <p14:tracePt t="181904" x="9810750" y="2279650"/>
          <p14:tracePt t="181921" x="9810750" y="2317750"/>
          <p14:tracePt t="181937" x="9810750" y="2343150"/>
          <p14:tracePt t="181953" x="9823450" y="2362200"/>
          <p14:tracePt t="181970" x="9842500" y="2432050"/>
          <p14:tracePt t="181986" x="9855200" y="2508250"/>
          <p14:tracePt t="182003" x="9867900" y="2565400"/>
          <p14:tracePt t="182020" x="9880600" y="2609850"/>
          <p14:tracePt t="182036" x="9880600" y="2641600"/>
          <p14:tracePt t="182053" x="9880600" y="2647950"/>
          <p14:tracePt t="182070" x="9880600" y="2660650"/>
          <p14:tracePt t="182087" x="9880600" y="2679700"/>
          <p14:tracePt t="182104" x="9880600" y="2692400"/>
          <p14:tracePt t="182120" x="9880600" y="2711450"/>
          <p14:tracePt t="182136" x="9880600" y="2724150"/>
          <p14:tracePt t="182153" x="9880600" y="2743200"/>
          <p14:tracePt t="182201" x="9880600" y="2749550"/>
          <p14:tracePt t="182266" x="9880600" y="2730500"/>
          <p14:tracePt t="182273" x="9893300" y="2711450"/>
          <p14:tracePt t="182281" x="9899650" y="2679700"/>
          <p14:tracePt t="182289" x="9906000" y="2616200"/>
          <p14:tracePt t="182303" x="9925050" y="2476500"/>
          <p14:tracePt t="182320" x="9931400" y="2381250"/>
          <p14:tracePt t="182336" x="9931400" y="2324100"/>
          <p14:tracePt t="182353" x="9931400" y="2197100"/>
          <p14:tracePt t="182370" x="9925050" y="2076450"/>
          <p14:tracePt t="182386" x="9918700" y="1962150"/>
          <p14:tracePt t="182403" x="9893300" y="1873250"/>
          <p14:tracePt t="182420" x="9880600" y="1835150"/>
          <p14:tracePt t="182436" x="9867900" y="1828800"/>
          <p14:tracePt t="182454" x="9855200" y="1809750"/>
          <p14:tracePt t="182470" x="9842500" y="1784350"/>
          <p14:tracePt t="182486" x="9829800" y="1771650"/>
          <p14:tracePt t="182503" x="9823450" y="1765300"/>
          <p14:tracePt t="182520" x="9810750" y="1752600"/>
          <p14:tracePt t="182536" x="9804400" y="1752600"/>
          <p14:tracePt t="182570" x="9798050" y="1752600"/>
          <p14:tracePt t="182586" x="9785350" y="1752600"/>
          <p14:tracePt t="182603" x="9772650" y="1752600"/>
          <p14:tracePt t="182620" x="9766300" y="1752600"/>
          <p14:tracePt t="182636" x="9753600" y="1752600"/>
          <p14:tracePt t="182653" x="9740900" y="1752600"/>
          <p14:tracePt t="182670" x="9728200" y="1758950"/>
          <p14:tracePt t="182687" x="9721850" y="1771650"/>
          <p14:tracePt t="182703" x="9721850" y="1778000"/>
          <p14:tracePt t="182721" x="9715500" y="1803400"/>
          <p14:tracePt t="182737" x="9715500" y="1822450"/>
          <p14:tracePt t="182753" x="9715500" y="1860550"/>
          <p14:tracePt t="182770" x="9715500" y="1911350"/>
          <p14:tracePt t="182786" x="9715500" y="1974850"/>
          <p14:tracePt t="182803" x="9715500" y="2000250"/>
          <p14:tracePt t="182820" x="9715500" y="2019300"/>
          <p14:tracePt t="182836" x="9715500" y="2051050"/>
          <p14:tracePt t="182853" x="9715500" y="2076450"/>
          <p14:tracePt t="182869" x="9715500" y="2095500"/>
          <p14:tracePt t="182886" x="9715500" y="2120900"/>
          <p14:tracePt t="182903" x="9715500" y="2133600"/>
          <p14:tracePt t="182919" x="9715500" y="2152650"/>
          <p14:tracePt t="182937" x="9715500" y="2203450"/>
          <p14:tracePt t="182953" x="9715500" y="2235200"/>
          <p14:tracePt t="182969" x="9715500" y="2317750"/>
          <p14:tracePt t="182986" x="9715500" y="2343150"/>
          <p14:tracePt t="183003" x="9715500" y="2381250"/>
          <p14:tracePt t="183019" x="9715500" y="2387600"/>
          <p14:tracePt t="183036" x="9715500" y="2406650"/>
          <p14:tracePt t="183053" x="9715500" y="2438400"/>
          <p14:tracePt t="183069" x="9728200" y="2482850"/>
          <p14:tracePt t="183086" x="9734550" y="2527300"/>
          <p14:tracePt t="183103" x="9734550" y="2590800"/>
          <p14:tracePt t="183119" x="9734550" y="2609850"/>
          <p14:tracePt t="183136" x="9734550" y="2641600"/>
          <p14:tracePt t="183153" x="9734550" y="2673350"/>
          <p14:tracePt t="183169" x="9740900" y="2698750"/>
          <p14:tracePt t="183186" x="9740900" y="2717800"/>
          <p14:tracePt t="183203" x="9740900" y="2736850"/>
          <p14:tracePt t="183219" x="9759950" y="2749550"/>
          <p14:tracePt t="183236" x="9766300" y="2755900"/>
          <p14:tracePt t="183253" x="9779000" y="2787650"/>
          <p14:tracePt t="183269" x="9810750" y="2819400"/>
          <p14:tracePt t="183286" x="9823450" y="2844800"/>
          <p14:tracePt t="183302" x="9829800" y="2857500"/>
          <p14:tracePt t="183319" x="9842500" y="2870200"/>
          <p14:tracePt t="183336" x="9855200" y="2876550"/>
          <p14:tracePt t="183352" x="9867900" y="2889250"/>
          <p14:tracePt t="183369" x="9880600" y="2889250"/>
          <p14:tracePt t="183386" x="9886950" y="2889250"/>
          <p14:tracePt t="183403" x="9899650" y="2889250"/>
          <p14:tracePt t="183419" x="9906000" y="2889250"/>
          <p14:tracePt t="183436" x="9912350" y="2889250"/>
          <p14:tracePt t="183469" x="9918700" y="2882900"/>
          <p14:tracePt t="183486" x="9937750" y="2825750"/>
          <p14:tracePt t="183503" x="9950450" y="2800350"/>
          <p14:tracePt t="183519" x="9963150" y="2781300"/>
          <p14:tracePt t="183536" x="9963150" y="2768600"/>
          <p14:tracePt t="183552" x="9963150" y="2749550"/>
          <p14:tracePt t="183569" x="9969500" y="2711450"/>
          <p14:tracePt t="183585" x="9975850" y="2635250"/>
          <p14:tracePt t="183602" x="9982200" y="2590800"/>
          <p14:tracePt t="183619" x="9988550" y="2540000"/>
          <p14:tracePt t="183636" x="9988550" y="2514600"/>
          <p14:tracePt t="183653" x="9988550" y="2501900"/>
          <p14:tracePt t="183669" x="9988550" y="2482850"/>
          <p14:tracePt t="183686" x="9988550" y="2470150"/>
          <p14:tracePt t="183703" x="9988550" y="2432050"/>
          <p14:tracePt t="183719" x="9988550" y="2406650"/>
          <p14:tracePt t="183736" x="9988550" y="2381250"/>
          <p14:tracePt t="183753" x="9988550" y="2362200"/>
          <p14:tracePt t="183769" x="9988550" y="2330450"/>
          <p14:tracePt t="183786" x="9988550" y="2311400"/>
          <p14:tracePt t="183803" x="9988550" y="2254250"/>
          <p14:tracePt t="183819" x="9988550" y="2235200"/>
          <p14:tracePt t="183836" x="9982200" y="2216150"/>
          <p14:tracePt t="183853" x="9975850" y="2203450"/>
          <p14:tracePt t="183869" x="9963150" y="2190750"/>
          <p14:tracePt t="183886" x="9956800" y="2165350"/>
          <p14:tracePt t="183904" x="9956800" y="2133600"/>
          <p14:tracePt t="183920" x="9944100" y="2076450"/>
          <p14:tracePt t="183936" x="9918700" y="2006600"/>
          <p14:tracePt t="183953" x="9899650" y="1962150"/>
          <p14:tracePt t="183970" x="9867900" y="1917700"/>
          <p14:tracePt t="183986" x="9861550" y="1898650"/>
          <p14:tracePt t="184003" x="9848850" y="1892300"/>
          <p14:tracePt t="184020" x="9829800" y="1879600"/>
          <p14:tracePt t="184036" x="9823450" y="1879600"/>
          <p14:tracePt t="184053" x="9817100" y="1879600"/>
          <p14:tracePt t="184070" x="9798050" y="1879600"/>
          <p14:tracePt t="184086" x="9785350" y="1879600"/>
          <p14:tracePt t="184103" x="9779000" y="1879600"/>
          <p14:tracePt t="184107" x="9772650" y="1866900"/>
          <p14:tracePt t="184120" x="9766300" y="1866900"/>
          <p14:tracePt t="184136" x="9747250" y="1860550"/>
          <p14:tracePt t="184153" x="9740900" y="1860550"/>
          <p14:tracePt t="184170" x="9728200" y="1860550"/>
          <p14:tracePt t="184186" x="9721850" y="1860550"/>
          <p14:tracePt t="184203" x="9715500" y="1860550"/>
          <p14:tracePt t="187078" x="9715500" y="1866900"/>
          <p14:tracePt t="187084" x="9715500" y="1873250"/>
          <p14:tracePt t="187092" x="9715500" y="1885950"/>
          <p14:tracePt t="187101" x="9715500" y="1898650"/>
          <p14:tracePt t="187118" x="9715500" y="1924050"/>
          <p14:tracePt t="187135" x="9721850" y="1943100"/>
          <p14:tracePt t="187138" x="9721850" y="1962150"/>
          <p14:tracePt t="187151" x="9721850" y="1968500"/>
          <p14:tracePt t="187168" x="9721850" y="1981200"/>
          <p14:tracePt t="187185" x="9728200" y="1993900"/>
          <p14:tracePt t="187201" x="9734550" y="2019300"/>
          <p14:tracePt t="187218" x="9734550" y="2032000"/>
          <p14:tracePt t="187235" x="9740900" y="2063750"/>
          <p14:tracePt t="187251" x="9747250" y="2076450"/>
          <p14:tracePt t="187268" x="9753600" y="2082800"/>
          <p14:tracePt t="187285" x="9759950" y="2095500"/>
          <p14:tracePt t="187303" x="9772650" y="2139950"/>
          <p14:tracePt t="187318" x="9785350" y="2197100"/>
          <p14:tracePt t="187335" x="9798050" y="2254250"/>
          <p14:tracePt t="187351" x="9810750" y="2330450"/>
          <p14:tracePt t="187368" x="9829800" y="2400300"/>
          <p14:tracePt t="187384" x="9836150" y="2451100"/>
          <p14:tracePt t="187401" x="9836150" y="2495550"/>
          <p14:tracePt t="187417" x="9848850" y="2552700"/>
          <p14:tracePt t="187434" x="9848850" y="2571750"/>
          <p14:tracePt t="187451" x="9855200" y="2609850"/>
          <p14:tracePt t="187467" x="9861550" y="2641600"/>
          <p14:tracePt t="187484" x="9861550" y="2667000"/>
          <p14:tracePt t="187501" x="9861550" y="2679700"/>
          <p14:tracePt t="187518" x="9861550" y="2692400"/>
          <p14:tracePt t="187534" x="9861550" y="2705100"/>
          <p14:tracePt t="187551" x="9861550" y="2724150"/>
          <p14:tracePt t="187568" x="9867900" y="2794000"/>
          <p14:tracePt t="187584" x="9867900" y="2851150"/>
          <p14:tracePt t="187601" x="9867900" y="2889250"/>
          <p14:tracePt t="187617" x="9867900" y="2921000"/>
          <p14:tracePt t="187634" x="9861550" y="2952750"/>
          <p14:tracePt t="187651" x="9855200" y="2971800"/>
          <p14:tracePt t="187667" x="9848850" y="2997200"/>
          <p14:tracePt t="187684" x="9842500" y="3028950"/>
          <p14:tracePt t="187701" x="9842500" y="3041650"/>
          <p14:tracePt t="187717" x="9842500" y="3054350"/>
          <p14:tracePt t="187734" x="9842500" y="3067050"/>
          <p14:tracePt t="187751" x="9842500" y="3073400"/>
          <p14:tracePt t="187767" x="9842500" y="3086100"/>
          <p14:tracePt t="187884" x="9842500" y="3092450"/>
          <p14:tracePt t="187963" x="9836150" y="3092450"/>
          <p14:tracePt t="188013" x="9829800" y="3092450"/>
          <p14:tracePt t="188585" x="9829800" y="3105150"/>
          <p14:tracePt t="188592" x="9829800" y="3111500"/>
          <p14:tracePt t="188601" x="9829800" y="3117850"/>
          <p14:tracePt t="188617" x="9829800" y="3143250"/>
          <p14:tracePt t="188634" x="9829800" y="3175000"/>
          <p14:tracePt t="188650" x="9829800" y="3206750"/>
          <p14:tracePt t="188667" x="9829800" y="3219450"/>
          <p14:tracePt t="188685" x="9829800" y="3232150"/>
          <p14:tracePt t="188701" x="9829800" y="3244850"/>
          <p14:tracePt t="188717" x="9829800" y="3257550"/>
          <p14:tracePt t="188735" x="9829800" y="3276600"/>
          <p14:tracePt t="188751" x="9829800" y="3302000"/>
          <p14:tracePt t="188767" x="9829800" y="3321050"/>
          <p14:tracePt t="188784" x="9829800" y="3333750"/>
          <p14:tracePt t="188801" x="9829800" y="3352800"/>
          <p14:tracePt t="188817" x="9829800" y="3365500"/>
          <p14:tracePt t="188834" x="9829800" y="3371850"/>
          <p14:tracePt t="188888" x="9829800" y="3378200"/>
          <p14:tracePt t="188973" x="9829800" y="3384550"/>
          <p14:tracePt t="188988" x="9829800" y="3397250"/>
          <p14:tracePt t="188995" x="9829800" y="3403600"/>
          <p14:tracePt t="189009" x="9829800" y="3409950"/>
          <p14:tracePt t="189016" x="9829800" y="3416300"/>
          <p14:tracePt t="189033" x="9829800" y="3422650"/>
          <p14:tracePt t="189050" x="9829800" y="3435350"/>
          <p14:tracePt t="189088" x="9829800" y="3441700"/>
          <p14:tracePt t="189579" x="9823450" y="3441700"/>
          <p14:tracePt t="189600" x="9817100" y="3441700"/>
          <p14:tracePt t="189622" x="9810750" y="3441700"/>
          <p14:tracePt t="189629" x="9804400" y="3435350"/>
          <p14:tracePt t="189643" x="9791700" y="3429000"/>
          <p14:tracePt t="189651" x="9785350" y="3422650"/>
          <p14:tracePt t="189666" x="9785350" y="3416300"/>
          <p14:tracePt t="189683" x="9772650" y="3403600"/>
          <p14:tracePt t="189700" x="9753600" y="3371850"/>
          <p14:tracePt t="189716" x="9709150" y="3346450"/>
          <p14:tracePt t="189733" x="9683750" y="3321050"/>
          <p14:tracePt t="189750" x="9658350" y="3308350"/>
          <p14:tracePt t="189766" x="9620250" y="3282950"/>
          <p14:tracePt t="189783" x="9594850" y="3238500"/>
          <p14:tracePt t="189800" x="9550400" y="3143250"/>
          <p14:tracePt t="189816" x="9474200" y="2933700"/>
          <p14:tracePt t="189833" x="9448800" y="2838450"/>
          <p14:tracePt t="189850" x="9436100" y="2736850"/>
          <p14:tracePt t="189867" x="9410700" y="2584450"/>
          <p14:tracePt t="189883" x="9404350" y="2482850"/>
          <p14:tracePt t="189900" x="9404350" y="2368550"/>
          <p14:tracePt t="189917" x="9404350" y="2260600"/>
          <p14:tracePt t="189933" x="9404350" y="2171700"/>
          <p14:tracePt t="189950" x="9404350" y="2133600"/>
          <p14:tracePt t="189967" x="9404350" y="2101850"/>
          <p14:tracePt t="189983" x="9404350" y="2051050"/>
          <p14:tracePt t="190000" x="9404350" y="2025650"/>
          <p14:tracePt t="190017" x="9404350" y="2012950"/>
          <p14:tracePt t="190033" x="9404350" y="2000250"/>
          <p14:tracePt t="190050" x="9404350" y="1987550"/>
          <p14:tracePt t="190066" x="9391650" y="1981200"/>
          <p14:tracePt t="190083" x="9385300" y="1968500"/>
          <p14:tracePt t="190100" x="9378950" y="1962150"/>
          <p14:tracePt t="190116" x="9378950" y="1955800"/>
          <p14:tracePt t="190133" x="9366250" y="1949450"/>
          <p14:tracePt t="190149" x="9359900" y="1949450"/>
          <p14:tracePt t="190272" x="9347200" y="1949450"/>
          <p14:tracePt t="193061" x="9340850" y="1949450"/>
          <p14:tracePt t="193076" x="9334500" y="1949450"/>
          <p14:tracePt t="193090" x="9328150" y="1949450"/>
          <p14:tracePt t="193112" x="9321800" y="1949450"/>
          <p14:tracePt t="193119" x="9315450" y="1949450"/>
          <p14:tracePt t="193134" x="9309100" y="1949450"/>
          <p14:tracePt t="193142" x="9296400" y="1949450"/>
          <p14:tracePt t="193157" x="9290050" y="1949450"/>
          <p14:tracePt t="193165" x="9283700" y="1949450"/>
          <p14:tracePt t="193182" x="9277350" y="1949450"/>
          <p14:tracePt t="193199" x="9264650" y="1949450"/>
          <p14:tracePt t="193215" x="9245600" y="1949450"/>
          <p14:tracePt t="193232" x="9239250" y="1955800"/>
          <p14:tracePt t="193249" x="9226550" y="1968500"/>
          <p14:tracePt t="193265" x="9213850" y="1987550"/>
          <p14:tracePt t="193282" x="9201150" y="2000250"/>
          <p14:tracePt t="193299" x="9182100" y="2051050"/>
          <p14:tracePt t="193315" x="9163050" y="2101850"/>
          <p14:tracePt t="193332" x="9150350" y="2127250"/>
          <p14:tracePt t="193348" x="9137650" y="2139950"/>
          <p14:tracePt t="193365" x="9137650" y="2165350"/>
          <p14:tracePt t="193382" x="9124950" y="2184400"/>
          <p14:tracePt t="193399" x="9118600" y="2216150"/>
          <p14:tracePt t="193415" x="9118600" y="2279650"/>
          <p14:tracePt t="193432" x="9118600" y="2311400"/>
          <p14:tracePt t="193448" x="9118600" y="2355850"/>
          <p14:tracePt t="193466" x="9118600" y="2400300"/>
          <p14:tracePt t="193482" x="9118600" y="2419350"/>
          <p14:tracePt t="193498" x="9118600" y="2444750"/>
          <p14:tracePt t="193516" x="9118600" y="2501900"/>
          <p14:tracePt t="193532" x="9118600" y="2540000"/>
          <p14:tracePt t="193549" x="9124950" y="2578100"/>
          <p14:tracePt t="193565" x="9131300" y="2597150"/>
          <p14:tracePt t="193581" x="9144000" y="2647950"/>
          <p14:tracePt t="193598" x="9163050" y="2679700"/>
          <p14:tracePt t="193615" x="9175750" y="2711450"/>
          <p14:tracePt t="193631" x="9194800" y="2749550"/>
          <p14:tracePt t="193648" x="9213850" y="2768600"/>
          <p14:tracePt t="193664" x="9226550" y="2787650"/>
          <p14:tracePt t="193681" x="9226550" y="2800350"/>
          <p14:tracePt t="193698" x="9239250" y="2806700"/>
          <p14:tracePt t="193714" x="9245600" y="2819400"/>
          <p14:tracePt t="193731" x="9264650" y="2819400"/>
          <p14:tracePt t="193748" x="9277350" y="2819400"/>
          <p14:tracePt t="193782" x="9283700" y="2832100"/>
          <p14:tracePt t="193798" x="9296400" y="2832100"/>
          <p14:tracePt t="193815" x="9309100" y="2832100"/>
          <p14:tracePt t="193832" x="9321800" y="2832100"/>
          <p14:tracePt t="193871" x="9328150" y="2825750"/>
          <p14:tracePt t="193882" x="9334500" y="2825750"/>
          <p14:tracePt t="193899" x="9340850" y="2825750"/>
          <p14:tracePt t="193915" x="9353550" y="2813050"/>
          <p14:tracePt t="193932" x="9359900" y="2800350"/>
          <p14:tracePt t="193949" x="9359900" y="2794000"/>
          <p14:tracePt t="193979" x="9359900" y="2781300"/>
          <p14:tracePt t="193986" x="9366250" y="2774950"/>
          <p14:tracePt t="193999" x="9378950" y="2762250"/>
          <p14:tracePt t="194015" x="9423400" y="2673350"/>
          <p14:tracePt t="194032" x="9442450" y="2628900"/>
          <p14:tracePt t="194048" x="9448800" y="2609850"/>
          <p14:tracePt t="194065" x="9467850" y="2578100"/>
          <p14:tracePt t="194082" x="9467850" y="2571750"/>
          <p14:tracePt t="194098" x="9480550" y="2552700"/>
          <p14:tracePt t="194115" x="9505950" y="2501900"/>
          <p14:tracePt t="194131" x="9544050" y="2381250"/>
          <p14:tracePt t="194148" x="9556750" y="2324100"/>
          <p14:tracePt t="194165" x="9556750" y="2266950"/>
          <p14:tracePt t="194181" x="9556750" y="2241550"/>
          <p14:tracePt t="194198" x="9556750" y="2203450"/>
          <p14:tracePt t="194215" x="9556750" y="2165350"/>
          <p14:tracePt t="194231" x="9556750" y="2082800"/>
          <p14:tracePt t="194248" x="9556750" y="2057400"/>
          <p14:tracePt t="194264" x="9544050" y="2019300"/>
          <p14:tracePt t="194281" x="9505950" y="1987550"/>
          <p14:tracePt t="194298" x="9480550" y="1955800"/>
          <p14:tracePt t="194314" x="9461500" y="1943100"/>
          <p14:tracePt t="194331" x="9429750" y="1917700"/>
          <p14:tracePt t="194348" x="9410700" y="1911350"/>
          <p14:tracePt t="194364" x="9398000" y="1905000"/>
          <p14:tracePt t="194381" x="9385300" y="1905000"/>
          <p14:tracePt t="194398" x="9372600" y="1905000"/>
          <p14:tracePt t="194414" x="9359900" y="1905000"/>
          <p14:tracePt t="194431" x="9340850" y="1905000"/>
          <p14:tracePt t="194447" x="9315450" y="1911350"/>
          <p14:tracePt t="194464" x="9302750" y="1924050"/>
          <p14:tracePt t="194481" x="9283700" y="1936750"/>
          <p14:tracePt t="194498" x="9245600" y="1955800"/>
          <p14:tracePt t="194514" x="9226550" y="1962150"/>
          <p14:tracePt t="194531" x="9201150" y="1987550"/>
          <p14:tracePt t="194547" x="9182100" y="2025650"/>
          <p14:tracePt t="194564" x="9163050" y="2051050"/>
          <p14:tracePt t="194581" x="9150350" y="2076450"/>
          <p14:tracePt t="194597" x="9137650" y="2114550"/>
          <p14:tracePt t="194614" x="9131300" y="2133600"/>
          <p14:tracePt t="194631" x="9124950" y="2171700"/>
          <p14:tracePt t="194647" x="9118600" y="2247900"/>
          <p14:tracePt t="194664" x="9118600" y="2279650"/>
          <p14:tracePt t="194681" x="9118600" y="2298700"/>
          <p14:tracePt t="194698" x="9118600" y="2330450"/>
          <p14:tracePt t="194714" x="9105900" y="2362200"/>
          <p14:tracePt t="194731" x="9099550" y="2387600"/>
          <p14:tracePt t="194747" x="9099550" y="2406650"/>
          <p14:tracePt t="194764" x="9099550" y="2444750"/>
          <p14:tracePt t="194781" x="9099550" y="2463800"/>
          <p14:tracePt t="194797" x="9099550" y="2508250"/>
          <p14:tracePt t="194814" x="9124950" y="2584450"/>
          <p14:tracePt t="194831" x="9137650" y="2641600"/>
          <p14:tracePt t="194847" x="9150350" y="2679700"/>
          <p14:tracePt t="194865" x="9163050" y="2711450"/>
          <p14:tracePt t="194881" x="9175750" y="2736850"/>
          <p14:tracePt t="194898" x="9188450" y="2743200"/>
          <p14:tracePt t="194915" x="9201150" y="2755900"/>
          <p14:tracePt t="194931" x="9207500" y="2768600"/>
          <p14:tracePt t="194948" x="9220200" y="2781300"/>
          <p14:tracePt t="194964" x="9226550" y="2794000"/>
          <p14:tracePt t="194981" x="9232900" y="2794000"/>
          <p14:tracePt t="194998" x="9239250" y="2794000"/>
          <p14:tracePt t="195014" x="9245600" y="2794000"/>
          <p14:tracePt t="195031" x="9251950" y="2794000"/>
          <p14:tracePt t="195060" x="9264650" y="2794000"/>
          <p14:tracePt t="195068" x="9264650" y="2800350"/>
          <p14:tracePt t="195133" x="9271000" y="2800350"/>
          <p14:tracePt t="195219" x="9271000" y="2806700"/>
          <p14:tracePt t="195356" x="9271000" y="2813050"/>
          <p14:tracePt t="195400" x="9271000" y="2825750"/>
          <p14:tracePt t="196004" x="9271000" y="2832100"/>
          <p14:tracePt t="197591" x="9277350" y="2832100"/>
          <p14:tracePt t="197598" x="9290050" y="2838450"/>
          <p14:tracePt t="197605" x="9290050" y="2844800"/>
          <p14:tracePt t="197613" x="9296400" y="2844800"/>
          <p14:tracePt t="197629" x="9315450" y="2857500"/>
          <p14:tracePt t="197646" x="9347200" y="2876550"/>
          <p14:tracePt t="197663" x="9359900" y="2889250"/>
          <p14:tracePt t="197679" x="9366250" y="2895600"/>
          <p14:tracePt t="197696" x="9378950" y="2908300"/>
          <p14:tracePt t="197713" x="9385300" y="2927350"/>
          <p14:tracePt t="197729" x="9391650" y="2933700"/>
          <p14:tracePt t="197746" x="9391650" y="2940050"/>
          <p14:tracePt t="197763" x="9398000" y="2965450"/>
          <p14:tracePt t="197779" x="9398000" y="2978150"/>
          <p14:tracePt t="197796" x="9398000" y="2984500"/>
          <p14:tracePt t="197813" x="9398000" y="2997200"/>
          <p14:tracePt t="197829" x="9398000" y="3016250"/>
          <p14:tracePt t="197865" x="9398000" y="3022600"/>
          <p14:tracePt t="197879" x="9398000" y="3028950"/>
          <p14:tracePt t="197896" x="9398000" y="3041650"/>
          <p14:tracePt t="197913" x="9398000" y="3054350"/>
          <p14:tracePt t="197929" x="9398000" y="3067050"/>
          <p14:tracePt t="197946" x="9398000" y="3079750"/>
          <p14:tracePt t="198001" x="9398000" y="3086100"/>
          <p14:tracePt t="198008" x="9398000" y="3092450"/>
          <p14:tracePt t="198016" x="9398000" y="3098800"/>
          <p14:tracePt t="198029" x="9398000" y="3111500"/>
          <p14:tracePt t="198066" x="9398000" y="3117850"/>
          <p14:tracePt t="198123" x="9398000" y="3124200"/>
          <p14:tracePt t="199146" x="9404350" y="3136900"/>
          <p14:tracePt t="199151" x="9404350" y="3143250"/>
          <p14:tracePt t="199165" x="9404350" y="3149600"/>
          <p14:tracePt t="199179" x="9404350" y="3168650"/>
          <p14:tracePt t="199196" x="9404350" y="3181350"/>
          <p14:tracePt t="199212" x="9404350" y="3194050"/>
          <p14:tracePt t="199229" x="9404350" y="3200400"/>
          <p14:tracePt t="199245" x="9404350" y="3213100"/>
          <p14:tracePt t="199262" x="9410700" y="3244850"/>
          <p14:tracePt t="199279" x="9410700" y="3276600"/>
          <p14:tracePt t="199295" x="9410700" y="3295650"/>
          <p14:tracePt t="199312" x="9410700" y="3302000"/>
          <p14:tracePt t="199329" x="9410700" y="3321050"/>
          <p14:tracePt t="199345" x="9410700" y="3333750"/>
          <p14:tracePt t="199362" x="9410700" y="3359150"/>
          <p14:tracePt t="199364" x="9410700" y="3371850"/>
          <p14:tracePt t="199378" x="9404350" y="3397250"/>
          <p14:tracePt t="199395" x="9404350" y="3403600"/>
          <p14:tracePt t="199412" x="9404350" y="3416300"/>
          <p14:tracePt t="199428" x="9404350" y="3429000"/>
          <p14:tracePt t="199445" x="9404350" y="3441700"/>
          <p14:tracePt t="199462" x="9404350" y="3448050"/>
          <p14:tracePt t="199558" x="9404350" y="3454400"/>
          <p14:tracePt t="201671" x="9461500" y="3416300"/>
          <p14:tracePt t="201679" x="9569450" y="3333750"/>
          <p14:tracePt t="201685" x="9639300" y="3276600"/>
          <p14:tracePt t="201694" x="9728200" y="3232150"/>
          <p14:tracePt t="201711" x="9982200" y="3098800"/>
          <p14:tracePt t="201728" x="10160000" y="3009900"/>
          <p14:tracePt t="201744" x="10477500" y="2844800"/>
          <p14:tracePt t="201761" x="10604500" y="2755900"/>
          <p14:tracePt t="201778" x="10648950" y="2711450"/>
          <p14:tracePt t="201794" x="10718800" y="2647950"/>
          <p14:tracePt t="201811" x="10763250" y="2578100"/>
          <p14:tracePt t="201827" x="10833100" y="2451100"/>
          <p14:tracePt t="201844" x="10902950" y="2292350"/>
          <p14:tracePt t="201861" x="10915650" y="2235200"/>
          <p14:tracePt t="201877" x="10915650" y="2159000"/>
          <p14:tracePt t="201894" x="10864850" y="2000250"/>
          <p14:tracePt t="201911" x="10820400" y="1892300"/>
          <p14:tracePt t="201927" x="10769600" y="1822450"/>
          <p14:tracePt t="201944" x="10712450" y="1727200"/>
          <p14:tracePt t="201961" x="10661650" y="1651000"/>
          <p14:tracePt t="201977" x="10629900" y="1625600"/>
          <p14:tracePt t="201994" x="10553700" y="1593850"/>
          <p14:tracePt t="202011" x="10382250" y="1574800"/>
          <p14:tracePt t="202027" x="10217150" y="1587500"/>
          <p14:tracePt t="202044" x="10083800" y="1625600"/>
          <p14:tracePt t="202061" x="9937750" y="1682750"/>
          <p14:tracePt t="202077" x="9785350" y="1739900"/>
          <p14:tracePt t="202094" x="9639300" y="1809750"/>
          <p14:tracePt t="202111" x="9493250" y="1911350"/>
          <p14:tracePt t="202127" x="9296400" y="2057400"/>
          <p14:tracePt t="202144" x="9226550" y="2114550"/>
          <p14:tracePt t="202161" x="9188450" y="2139950"/>
          <p14:tracePt t="202177" x="9137650" y="2190750"/>
          <p14:tracePt t="202194" x="9093200" y="2247900"/>
          <p14:tracePt t="202211" x="9042400" y="2349500"/>
          <p14:tracePt t="202227" x="8985250" y="2463800"/>
          <p14:tracePt t="202244" x="8959850" y="2533650"/>
          <p14:tracePt t="202261" x="8947150" y="2584450"/>
          <p14:tracePt t="202277" x="8947150" y="2705100"/>
          <p14:tracePt t="202294" x="8972550" y="2806700"/>
          <p14:tracePt t="202311" x="9010650" y="2895600"/>
          <p14:tracePt t="202327" x="9042400" y="2959100"/>
          <p14:tracePt t="202344" x="9251950" y="3175000"/>
          <p14:tracePt t="202361" x="9385300" y="3295650"/>
          <p14:tracePt t="202363" x="9448800" y="3346450"/>
          <p14:tracePt t="202378" x="9594850" y="3422650"/>
          <p14:tracePt t="202394" x="9728200" y="3473450"/>
          <p14:tracePt t="202411" x="9842500" y="3505200"/>
          <p14:tracePt t="202427" x="9931400" y="3517900"/>
          <p14:tracePt t="202444" x="10090150" y="3524250"/>
          <p14:tracePt t="202461" x="10204450" y="3517900"/>
          <p14:tracePt t="202477" x="10344150" y="3479800"/>
          <p14:tracePt t="202494" x="10604500" y="3422650"/>
          <p14:tracePt t="202511" x="10706100" y="3371850"/>
          <p14:tracePt t="202527" x="10782300" y="3333750"/>
          <p14:tracePt t="202544" x="10839450" y="3270250"/>
          <p14:tracePt t="202560" x="10871200" y="3238500"/>
          <p14:tracePt t="202577" x="10896600" y="3175000"/>
          <p14:tracePt t="202594" x="10972800" y="2984500"/>
          <p14:tracePt t="202610" x="10998200" y="2832100"/>
          <p14:tracePt t="202627" x="10998200" y="2686050"/>
          <p14:tracePt t="202644" x="10998200" y="2495550"/>
          <p14:tracePt t="202660" x="10960100" y="2330450"/>
          <p14:tracePt t="202677" x="10928350" y="2266950"/>
          <p14:tracePt t="202694" x="10909300" y="2228850"/>
          <p14:tracePt t="202710" x="10896600" y="2216150"/>
          <p14:tracePt t="202727" x="10883900" y="2216150"/>
          <p14:tracePt t="202942" x="10877550" y="2209800"/>
          <p14:tracePt t="202947" x="10871200" y="2203450"/>
          <p14:tracePt t="202961" x="10871200" y="2197100"/>
          <p14:tracePt t="202977" x="10871200" y="2190750"/>
          <p14:tracePt t="203423" x="10852150" y="2178050"/>
          <p14:tracePt t="203432" x="10833100" y="2165350"/>
          <p14:tracePt t="203438" x="10807700" y="2152650"/>
          <p14:tracePt t="203446" x="10795000" y="2133600"/>
          <p14:tracePt t="203460" x="10775950" y="2108200"/>
          <p14:tracePt t="203477" x="10750550" y="2070100"/>
          <p14:tracePt t="203493" x="10731500" y="2044700"/>
          <p14:tracePt t="203510" x="10718800" y="2006600"/>
          <p14:tracePt t="203527" x="10706100" y="2000250"/>
          <p14:tracePt t="203543" x="10706100" y="1993900"/>
          <p14:tracePt t="203611" x="10706100" y="1987550"/>
          <p14:tracePt t="203618" x="10706100" y="1981200"/>
          <p14:tracePt t="203633" x="10706100" y="1974850"/>
          <p14:tracePt t="203643" x="10706100" y="1968500"/>
          <p14:tracePt t="203676" x="10706100" y="1962150"/>
          <p14:tracePt t="203899" x="10706100" y="1968500"/>
          <p14:tracePt t="203907" x="10706100" y="1987550"/>
          <p14:tracePt t="203914" x="10706100" y="1993900"/>
          <p14:tracePt t="203926" x="10706100" y="2000250"/>
          <p14:tracePt t="203943" x="10706100" y="2012950"/>
          <p14:tracePt t="203960" x="10706100" y="2032000"/>
          <p14:tracePt t="203976" x="10706100" y="2051050"/>
          <p14:tracePt t="203993" x="10706100" y="2108200"/>
          <p14:tracePt t="204010" x="10706100" y="2165350"/>
          <p14:tracePt t="204027" x="10706100" y="2209800"/>
          <p14:tracePt t="204043" x="10706100" y="2254250"/>
          <p14:tracePt t="204060" x="10706100" y="2279650"/>
          <p14:tracePt t="204076" x="10706100" y="2305050"/>
          <p14:tracePt t="204093" x="10706100" y="2324100"/>
          <p14:tracePt t="204110" x="10706100" y="2362200"/>
          <p14:tracePt t="204126" x="10693400" y="2374900"/>
          <p14:tracePt t="204143" x="10693400" y="2381250"/>
          <p14:tracePt t="204160" x="10693400" y="2393950"/>
          <p14:tracePt t="204176" x="10693400" y="2419350"/>
          <p14:tracePt t="204193" x="10693400" y="2457450"/>
          <p14:tracePt t="204210" x="10693400" y="2501900"/>
          <p14:tracePt t="204226" x="10693400" y="2520950"/>
          <p14:tracePt t="204243" x="10693400" y="2527300"/>
          <p14:tracePt t="204260" x="10693400" y="2540000"/>
          <p14:tracePt t="204276" x="10693400" y="2552700"/>
          <p14:tracePt t="204293" x="10693400" y="2565400"/>
          <p14:tracePt t="204310" x="10693400" y="2578100"/>
          <p14:tracePt t="204326" x="10693400" y="2584450"/>
          <p14:tracePt t="204343" x="10693400" y="2597150"/>
          <p14:tracePt t="204360" x="10693400" y="2622550"/>
          <p14:tracePt t="204376" x="10699750" y="2654300"/>
          <p14:tracePt t="204393" x="10699750" y="2679700"/>
          <p14:tracePt t="204410" x="10706100" y="2698750"/>
          <p14:tracePt t="204426" x="10706100" y="2730500"/>
          <p14:tracePt t="204443" x="10718800" y="2749550"/>
          <p14:tracePt t="204460" x="10725150" y="2768600"/>
          <p14:tracePt t="204476" x="10725150" y="2781300"/>
          <p14:tracePt t="204493" x="10725150" y="2794000"/>
          <p14:tracePt t="204510" x="10725150" y="2800350"/>
          <p14:tracePt t="204526" x="10725150" y="2813050"/>
          <p14:tracePt t="204599" x="10731500" y="2813050"/>
          <p14:tracePt t="206762" x="10750550" y="2794000"/>
          <p14:tracePt t="206769" x="10756900" y="2774950"/>
          <p14:tracePt t="206777" x="10763250" y="2755900"/>
          <p14:tracePt t="206792" x="10775950" y="2730500"/>
          <p14:tracePt t="206809" x="10788650" y="2686050"/>
          <p14:tracePt t="206825" x="10788650" y="2667000"/>
          <p14:tracePt t="206842" x="10788650" y="2628900"/>
          <p14:tracePt t="206858" x="10788650" y="2590800"/>
          <p14:tracePt t="206875" x="10782300" y="2546350"/>
          <p14:tracePt t="206892" x="10763250" y="2463800"/>
          <p14:tracePt t="206909" x="10750550" y="2432050"/>
          <p14:tracePt t="206925" x="10737850" y="2400300"/>
          <p14:tracePt t="206942" x="10731500" y="2374900"/>
          <p14:tracePt t="206959" x="10725150" y="2343150"/>
          <p14:tracePt t="206975" x="10725150" y="2311400"/>
          <p14:tracePt t="206992" x="10718800" y="2266950"/>
          <p14:tracePt t="207008" x="10712450" y="2216150"/>
          <p14:tracePt t="207025" x="10706100" y="2197100"/>
          <p14:tracePt t="207042" x="10699750" y="2165350"/>
          <p14:tracePt t="207058" x="10687050" y="2139950"/>
          <p14:tracePt t="207075" x="10674350" y="2120900"/>
          <p14:tracePt t="207092" x="10668000" y="2108200"/>
          <p14:tracePt t="207108" x="10668000" y="2095500"/>
          <p14:tracePt t="207125" x="10661650" y="2089150"/>
          <p14:tracePt t="207166" x="10661650" y="2082800"/>
          <p14:tracePt t="207180" x="10661650" y="2076450"/>
          <p14:tracePt t="207419" x="10661650" y="2101850"/>
          <p14:tracePt t="207427" x="10661650" y="2114550"/>
          <p14:tracePt t="207433" x="10661650" y="2133600"/>
          <p14:tracePt t="207442" x="10661650" y="2146300"/>
          <p14:tracePt t="207458" x="10661650" y="2184400"/>
          <p14:tracePt t="207475" x="10661650" y="2235200"/>
          <p14:tracePt t="207492" x="10687050" y="2381250"/>
          <p14:tracePt t="207508" x="10699750" y="2470150"/>
          <p14:tracePt t="207525" x="10699750" y="2514600"/>
          <p14:tracePt t="207542" x="10699750" y="2552700"/>
          <p14:tracePt t="207558" x="10699750" y="2578100"/>
          <p14:tracePt t="207575" x="10699750" y="2597150"/>
          <p14:tracePt t="207592" x="10712450" y="2667000"/>
          <p14:tracePt t="207608" x="10725150" y="2711450"/>
          <p14:tracePt t="207625" x="10725150" y="2749550"/>
          <p14:tracePt t="207642" x="10725150" y="2774950"/>
          <p14:tracePt t="207658" x="10725150" y="2787650"/>
          <p14:tracePt t="207675" x="10725150" y="2800350"/>
          <p14:tracePt t="207692" x="10725150" y="2806700"/>
          <p14:tracePt t="207708" x="10725150" y="2819400"/>
          <p14:tracePt t="207764" x="10725150" y="2813050"/>
          <p14:tracePt t="207771" x="10725150" y="2806700"/>
          <p14:tracePt t="207779" x="10725150" y="2794000"/>
          <p14:tracePt t="207791" x="10725150" y="2768600"/>
          <p14:tracePt t="207808" x="10731500" y="2686050"/>
          <p14:tracePt t="207825" x="10731500" y="2647950"/>
          <p14:tracePt t="207841" x="10731500" y="2584450"/>
          <p14:tracePt t="207858" x="10731500" y="2476500"/>
          <p14:tracePt t="207875" x="10731500" y="2387600"/>
          <p14:tracePt t="207891" x="10731500" y="2343150"/>
          <p14:tracePt t="207908" x="10718800" y="2279650"/>
          <p14:tracePt t="207925" x="10706100" y="2216150"/>
          <p14:tracePt t="207941" x="10680700" y="2133600"/>
          <p14:tracePt t="207958" x="10668000" y="2063750"/>
          <p14:tracePt t="207975" x="10655300" y="1993900"/>
          <p14:tracePt t="207991" x="10642600" y="1968500"/>
          <p14:tracePt t="208008" x="10636250" y="1955800"/>
          <p14:tracePt t="208025" x="10617200" y="1936750"/>
          <p14:tracePt t="208041" x="10604500" y="1924050"/>
          <p14:tracePt t="208058" x="10604500" y="1917700"/>
          <p14:tracePt t="208075" x="10604500" y="1911350"/>
          <p14:tracePt t="208197" x="10604500" y="1917700"/>
          <p14:tracePt t="208204" x="10604500" y="1930400"/>
          <p14:tracePt t="208212" x="10604500" y="1943100"/>
          <p14:tracePt t="208225" x="10604500" y="1962150"/>
          <p14:tracePt t="208241" x="10604500" y="2019300"/>
          <p14:tracePt t="208258" x="10604500" y="2076450"/>
          <p14:tracePt t="208275" x="10604500" y="2108200"/>
          <p14:tracePt t="208291" x="10610850" y="2203450"/>
          <p14:tracePt t="208308" x="10623550" y="2324100"/>
          <p14:tracePt t="208325" x="10648950" y="2413000"/>
          <p14:tracePt t="208341" x="10655300" y="2495550"/>
          <p14:tracePt t="208358" x="10655300" y="2527300"/>
          <p14:tracePt t="208374" x="10668000" y="2571750"/>
          <p14:tracePt t="208392" x="10680700" y="2717800"/>
          <p14:tracePt t="208408" x="10680700" y="2813050"/>
          <p14:tracePt t="208425" x="10680700" y="2889250"/>
          <p14:tracePt t="208441" x="10680700" y="2940050"/>
          <p14:tracePt t="208458" x="10680700" y="2965450"/>
          <p14:tracePt t="208474" x="10680700" y="2971800"/>
          <p14:tracePt t="208491" x="10680700" y="2984500"/>
          <p14:tracePt t="208508" x="10680700" y="2990850"/>
          <p14:tracePt t="208536" x="10674350" y="2990850"/>
          <p14:tracePt t="208543" x="10668000" y="2990850"/>
          <p14:tracePt t="208558" x="10661650" y="2990850"/>
          <p14:tracePt t="208574" x="10648950" y="2971800"/>
          <p14:tracePt t="208591" x="10617200" y="2857500"/>
          <p14:tracePt t="208608" x="10560050" y="2686050"/>
          <p14:tracePt t="208624" x="10534650" y="2609850"/>
          <p14:tracePt t="208641" x="10509250" y="2514600"/>
          <p14:tracePt t="208658" x="10464800" y="2413000"/>
          <p14:tracePt t="208674" x="10414000" y="2292350"/>
          <p14:tracePt t="208691" x="10401300" y="2254250"/>
          <p14:tracePt t="208708" x="10388600" y="2222500"/>
          <p14:tracePt t="208724" x="10369550" y="2165350"/>
          <p14:tracePt t="208741" x="10350500" y="2120900"/>
          <p14:tracePt t="208758" x="10344150" y="2108200"/>
          <p14:tracePt t="208774" x="10331450" y="2082800"/>
          <p14:tracePt t="208791" x="10331450" y="2076450"/>
          <p14:tracePt t="208808" x="10325100" y="2076450"/>
          <p14:tracePt t="208868" x="10318750" y="2076450"/>
          <p14:tracePt t="208875" x="10306050" y="2076450"/>
          <p14:tracePt t="208889" x="10299700" y="2076450"/>
          <p14:tracePt t="208896" x="10293350" y="2076450"/>
          <p14:tracePt t="208908" x="10287000" y="2076450"/>
          <p14:tracePt t="208924" x="10274300" y="2070100"/>
          <p14:tracePt t="208941" x="10229850" y="2057400"/>
          <p14:tracePt t="208958" x="10204450" y="2025650"/>
          <p14:tracePt t="208974" x="10179050" y="2006600"/>
          <p14:tracePt t="208991" x="10160000" y="1987550"/>
          <p14:tracePt t="209008" x="10147300" y="1981200"/>
          <p14:tracePt t="209024" x="10134600" y="1981200"/>
          <p14:tracePt t="209098" x="10134600" y="1993900"/>
          <p14:tracePt t="209106" x="10134600" y="2000250"/>
          <p14:tracePt t="209113" x="10134600" y="2019300"/>
          <p14:tracePt t="209124" x="10140950" y="2044700"/>
          <p14:tracePt t="209141" x="10160000" y="2076450"/>
          <p14:tracePt t="209158" x="10166350" y="2108200"/>
          <p14:tracePt t="209174" x="10166350" y="2133600"/>
          <p14:tracePt t="209191" x="10166350" y="2159000"/>
          <p14:tracePt t="209208" x="10185400" y="2254250"/>
          <p14:tracePt t="209224" x="10198100" y="2343150"/>
          <p14:tracePt t="209241" x="10210800" y="2406650"/>
          <p14:tracePt t="209257" x="10210800" y="2457450"/>
          <p14:tracePt t="209274" x="10210800" y="2489200"/>
          <p14:tracePt t="209291" x="10210800" y="2514600"/>
          <p14:tracePt t="209307" x="10236200" y="2628900"/>
          <p14:tracePt t="209324" x="10236200" y="2711450"/>
          <p14:tracePt t="209341" x="10236200" y="2768600"/>
          <p14:tracePt t="209358" x="10236200" y="2813050"/>
          <p14:tracePt t="209374" x="10236200" y="2819400"/>
          <p14:tracePt t="209391" x="10236200" y="2832100"/>
          <p14:tracePt t="209407" x="10236200" y="2838450"/>
          <p14:tracePt t="209410" x="10236200" y="2851150"/>
          <p14:tracePt t="209424" x="10236200" y="2857500"/>
          <p14:tracePt t="209466" x="10223500" y="2857500"/>
          <p14:tracePt t="209481" x="10217150" y="2857500"/>
          <p14:tracePt t="209488" x="10210800" y="2857500"/>
          <p14:tracePt t="209496" x="10204450" y="2838450"/>
          <p14:tracePt t="209507" x="10185400" y="2800350"/>
          <p14:tracePt t="209524" x="10121900" y="2635250"/>
          <p14:tracePt t="209541" x="10083800" y="2559050"/>
          <p14:tracePt t="209557" x="10058400" y="2508250"/>
          <p14:tracePt t="209574" x="10033000" y="2425700"/>
          <p14:tracePt t="209591" x="9969500" y="2286000"/>
          <p14:tracePt t="209607" x="9931400" y="2203450"/>
          <p14:tracePt t="209624" x="9912350" y="2152650"/>
          <p14:tracePt t="209641" x="9886950" y="2095500"/>
          <p14:tracePt t="209657" x="9874250" y="2076450"/>
          <p14:tracePt t="209674" x="9861550" y="2044700"/>
          <p14:tracePt t="209691" x="9842500" y="2012950"/>
          <p14:tracePt t="209707" x="9836150" y="2006600"/>
          <p14:tracePt t="209724" x="9829800" y="1987550"/>
          <p14:tracePt t="209757" x="9823450" y="1987550"/>
          <p14:tracePt t="209774" x="9817100" y="1987550"/>
          <p14:tracePt t="209791" x="9810750" y="1987550"/>
          <p14:tracePt t="209827" x="9804400" y="1987550"/>
          <p14:tracePt t="209841" x="9798050" y="1987550"/>
          <p14:tracePt t="209848" x="9791700" y="1987550"/>
          <p14:tracePt t="209857" x="9791700" y="2000250"/>
          <p14:tracePt t="209874" x="9779000" y="2006600"/>
          <p14:tracePt t="209891" x="9766300" y="2019300"/>
          <p14:tracePt t="209907" x="9759950" y="2032000"/>
          <p14:tracePt t="209924" x="9759950" y="2063750"/>
          <p14:tracePt t="209940" x="9759950" y="2127250"/>
          <p14:tracePt t="209957" x="9772650" y="2279650"/>
          <p14:tracePt t="209974" x="9772650" y="2343150"/>
          <p14:tracePt t="209990" x="9772650" y="2381250"/>
          <p14:tracePt t="210007" x="9772650" y="2419350"/>
          <p14:tracePt t="210024" x="9772650" y="2463800"/>
          <p14:tracePt t="210040" x="9785350" y="2552700"/>
          <p14:tracePt t="210057" x="9785350" y="2686050"/>
          <p14:tracePt t="210074" x="9772650" y="2762250"/>
          <p14:tracePt t="210090" x="9766300" y="2819400"/>
          <p14:tracePt t="210107" x="9766300" y="2876550"/>
          <p14:tracePt t="210124" x="9759950" y="2921000"/>
          <p14:tracePt t="210140" x="9759950" y="2933700"/>
          <p14:tracePt t="210157" x="9759950" y="2946400"/>
          <p14:tracePt t="210174" x="9747250" y="2952750"/>
          <p14:tracePt t="210190" x="9715500" y="2946400"/>
          <p14:tracePt t="210207" x="9671050" y="2889250"/>
          <p14:tracePt t="210224" x="9505950" y="2667000"/>
          <p14:tracePt t="210240" x="9423400" y="2495550"/>
          <p14:tracePt t="210257" x="9366250" y="2413000"/>
          <p14:tracePt t="210274" x="9315450" y="2305050"/>
          <p14:tracePt t="210290" x="9302750" y="2273300"/>
          <p14:tracePt t="210307" x="9290050" y="2254250"/>
          <p14:tracePt t="210324" x="9283700" y="2241550"/>
          <p14:tracePt t="210389" x="9283700" y="2247900"/>
          <p14:tracePt t="210396" x="9283700" y="2266950"/>
          <p14:tracePt t="210407" x="9283700" y="2292350"/>
          <p14:tracePt t="210424" x="9283700" y="2381250"/>
          <p14:tracePt t="210426" x="9283700" y="2457450"/>
          <p14:tracePt t="210440" x="9283700" y="2565400"/>
          <p14:tracePt t="210457" x="9283700" y="2647950"/>
          <p14:tracePt t="210474" x="9283700" y="2768600"/>
          <p14:tracePt t="210490" x="9283700" y="2914650"/>
          <p14:tracePt t="210507" x="9283700" y="2965450"/>
          <p14:tracePt t="210523" x="9283700" y="3003550"/>
          <p14:tracePt t="210540" x="9283700" y="3009900"/>
          <p14:tracePt t="210557" x="9283700" y="3022600"/>
          <p14:tracePt t="210573" x="9283700" y="3035300"/>
          <p14:tracePt t="210590" x="9283700" y="3048000"/>
          <p14:tracePt t="210627" x="9283700" y="3054350"/>
          <p14:tracePt t="210643" x="9283700" y="3060700"/>
          <p14:tracePt t="210657" x="9290050" y="3067050"/>
          <p14:tracePt t="210674" x="9321800" y="3079750"/>
          <p14:tracePt t="210690" x="9340850" y="3092450"/>
          <p14:tracePt t="210707" x="9359900" y="3098800"/>
          <p14:tracePt t="210724" x="9372600" y="3105150"/>
          <p14:tracePt t="210740" x="9391650" y="3105150"/>
          <p14:tracePt t="210757" x="9429750" y="3124200"/>
          <p14:tracePt t="210773" x="9442450" y="3130550"/>
          <p14:tracePt t="210790" x="9455150" y="3143250"/>
          <p14:tracePt t="210807" x="9461500" y="3143250"/>
          <p14:tracePt t="210823" x="9467850" y="3143250"/>
          <p14:tracePt t="210840" x="9467850" y="3149600"/>
          <p14:tracePt t="211175" x="9480550" y="3149600"/>
          <p14:tracePt t="211182" x="9493250" y="3149600"/>
          <p14:tracePt t="211190" x="9512300" y="3149600"/>
          <p14:tracePt t="211207" x="9556750" y="3143250"/>
          <p14:tracePt t="211223" x="9626600" y="3124200"/>
          <p14:tracePt t="211240" x="9696450" y="3105150"/>
          <p14:tracePt t="211257" x="9728200" y="3098800"/>
          <p14:tracePt t="211273" x="9753600" y="3098800"/>
          <p14:tracePt t="211290" x="9804400" y="3092450"/>
          <p14:tracePt t="211307" x="9842500" y="3086100"/>
          <p14:tracePt t="211323" x="9906000" y="3067050"/>
          <p14:tracePt t="211340" x="9944100" y="3067050"/>
          <p14:tracePt t="211357" x="9988550" y="3067050"/>
          <p14:tracePt t="211373" x="10007600" y="3067050"/>
          <p14:tracePt t="211390" x="10020300" y="3067050"/>
          <p14:tracePt t="211407" x="10033000" y="3067050"/>
          <p14:tracePt t="211423" x="10039350" y="3067050"/>
          <p14:tracePt t="211440" x="10052050" y="3067050"/>
          <p14:tracePt t="211456" x="10071100" y="3067050"/>
          <p14:tracePt t="211514" x="10077450" y="3067050"/>
          <p14:tracePt t="211529" x="10083800" y="3067050"/>
          <p14:tracePt t="211543" x="10090150" y="3067050"/>
          <p14:tracePt t="211550" x="10102850" y="3067050"/>
          <p14:tracePt t="211565" x="10109200" y="3067050"/>
          <p14:tracePt t="211573" x="10115550" y="3067050"/>
          <p14:tracePt t="213497" x="10134600" y="3060700"/>
          <p14:tracePt t="213504" x="10160000" y="3048000"/>
          <p14:tracePt t="213511" x="10185400" y="3035300"/>
          <p14:tracePt t="213522" x="10210800" y="3022600"/>
          <p14:tracePt t="213539" x="10261600" y="2997200"/>
          <p14:tracePt t="213556" x="10331450" y="2978150"/>
          <p14:tracePt t="213572" x="10369550" y="2965450"/>
          <p14:tracePt t="213589" x="10414000" y="2952750"/>
          <p14:tracePt t="213605" x="10483850" y="2933700"/>
          <p14:tracePt t="213622" x="10534650" y="2908300"/>
          <p14:tracePt t="213639" x="10566400" y="2901950"/>
          <p14:tracePt t="213655" x="10585450" y="2889250"/>
          <p14:tracePt t="213672" x="10629900" y="2870200"/>
          <p14:tracePt t="213689" x="10642600" y="2863850"/>
          <p14:tracePt t="213706" x="10668000" y="2851150"/>
          <p14:tracePt t="213722" x="10680700" y="2844800"/>
          <p14:tracePt t="213739" x="10687050" y="2844800"/>
          <p14:tracePt t="213778" x="10687050" y="2819400"/>
          <p14:tracePt t="213789" x="10687050" y="2813050"/>
          <p14:tracePt t="213805" x="10687050" y="2774950"/>
          <p14:tracePt t="213822" x="10687050" y="2717800"/>
          <p14:tracePt t="213839" x="10680700" y="2686050"/>
          <p14:tracePt t="213855" x="10661650" y="2647950"/>
          <p14:tracePt t="213872" x="10636250" y="2616200"/>
          <p14:tracePt t="213889" x="10623550" y="2597150"/>
          <p14:tracePt t="213905" x="10610850" y="2578100"/>
          <p14:tracePt t="213922" x="10598150" y="2565400"/>
          <p14:tracePt t="213939" x="10585450" y="2527300"/>
          <p14:tracePt t="213955" x="10572750" y="2508250"/>
          <p14:tracePt t="213972" x="10553700" y="2476500"/>
          <p14:tracePt t="213989" x="10541000" y="2425700"/>
          <p14:tracePt t="214005" x="10534650" y="2393950"/>
          <p14:tracePt t="214022" x="10534650" y="2349500"/>
          <p14:tracePt t="214039" x="10534650" y="2298700"/>
          <p14:tracePt t="214055" x="10534650" y="2279650"/>
          <p14:tracePt t="214072" x="10534650" y="2247900"/>
          <p14:tracePt t="214089" x="10534650" y="2190750"/>
          <p14:tracePt t="214105" x="10534650" y="2159000"/>
          <p14:tracePt t="214122" x="10534650" y="2120900"/>
          <p14:tracePt t="214139" x="10534650" y="2101850"/>
          <p14:tracePt t="214155" x="10534650" y="2082800"/>
          <p14:tracePt t="214172" x="10534650" y="2076450"/>
          <p14:tracePt t="214189" x="10534650" y="2070100"/>
          <p14:tracePt t="214222" x="10534650" y="2063750"/>
          <p14:tracePt t="214241" x="10541000" y="2057400"/>
          <p14:tracePt t="214255" x="10566400" y="2038350"/>
          <p14:tracePt t="214272" x="10585450" y="2032000"/>
          <p14:tracePt t="214289" x="10623550" y="2019300"/>
          <p14:tracePt t="214305" x="10668000" y="2012950"/>
          <p14:tracePt t="214322" x="10687050" y="2012950"/>
          <p14:tracePt t="214339" x="10706100" y="2012950"/>
          <p14:tracePt t="214355" x="10737850" y="2012950"/>
          <p14:tracePt t="214372" x="10750550" y="2012950"/>
          <p14:tracePt t="214389" x="10775950" y="2012950"/>
          <p14:tracePt t="214405" x="10788650" y="2012950"/>
          <p14:tracePt t="214422" x="10795000" y="2012950"/>
          <p14:tracePt t="214455" x="10807700" y="2012950"/>
          <p14:tracePt t="214472" x="10826750" y="2025650"/>
          <p14:tracePt t="214489" x="10839450" y="2032000"/>
          <p14:tracePt t="214505" x="10852150" y="2051050"/>
          <p14:tracePt t="214522" x="10877550" y="2070100"/>
          <p14:tracePt t="214538" x="10883900" y="2082800"/>
          <p14:tracePt t="214555" x="10896600" y="2108200"/>
          <p14:tracePt t="214572" x="10915650" y="2133600"/>
          <p14:tracePt t="214588" x="10928350" y="2165350"/>
          <p14:tracePt t="214605" x="10934700" y="2171700"/>
          <p14:tracePt t="214622" x="10947400" y="2184400"/>
          <p14:tracePt t="214638" x="10953750" y="2203450"/>
          <p14:tracePt t="214655" x="10966450" y="2216150"/>
          <p14:tracePt t="214672" x="10979150" y="2260600"/>
          <p14:tracePt t="214688" x="10991850" y="2324100"/>
          <p14:tracePt t="214705" x="11004550" y="2381250"/>
          <p14:tracePt t="214722" x="11004550" y="2419350"/>
          <p14:tracePt t="214738" x="11004550" y="2463800"/>
          <p14:tracePt t="214755" x="11004550" y="2495550"/>
          <p14:tracePt t="214772" x="11004550" y="2514600"/>
          <p14:tracePt t="214788" x="11004550" y="2559050"/>
          <p14:tracePt t="214805" x="11004550" y="2603500"/>
          <p14:tracePt t="214822" x="11004550" y="2654300"/>
          <p14:tracePt t="214838" x="11004550" y="2698750"/>
          <p14:tracePt t="214855" x="11004550" y="2724150"/>
          <p14:tracePt t="214872" x="11004550" y="2743200"/>
          <p14:tracePt t="214888" x="10998200" y="2774950"/>
          <p14:tracePt t="214905" x="10985500" y="2794000"/>
          <p14:tracePt t="214922" x="10979150" y="2813050"/>
          <p14:tracePt t="214938" x="10979150" y="2825750"/>
          <p14:tracePt t="214955" x="10966450" y="2838450"/>
          <p14:tracePt t="214972" x="10960100" y="2851150"/>
          <p14:tracePt t="214988" x="10947400" y="2857500"/>
          <p14:tracePt t="215005" x="10928350" y="2882900"/>
          <p14:tracePt t="215022" x="10896600" y="2921000"/>
          <p14:tracePt t="215038" x="10877550" y="2959100"/>
          <p14:tracePt t="215055" x="10858500" y="2978150"/>
          <p14:tracePt t="215072" x="10852150" y="2990850"/>
          <p14:tracePt t="215088" x="10839450" y="3003550"/>
          <p14:tracePt t="215105" x="10826750" y="3028950"/>
          <p14:tracePt t="215122" x="10814050" y="3041650"/>
          <p14:tracePt t="215138" x="10801350" y="3054350"/>
          <p14:tracePt t="215155" x="10788650" y="3067050"/>
          <p14:tracePt t="215172" x="10775950" y="3086100"/>
          <p14:tracePt t="215188" x="10775950" y="3092450"/>
          <p14:tracePt t="215205" x="10775950" y="3098800"/>
          <p14:tracePt t="215238" x="10775950" y="3105150"/>
          <p14:tracePt t="215531" x="10769600" y="3105150"/>
          <p14:tracePt t="215581" x="10763250" y="3105150"/>
          <p14:tracePt t="215596" x="10763250" y="3098800"/>
          <p14:tracePt t="215603" x="10763250" y="3092450"/>
          <p14:tracePt t="215625" x="10763250" y="3086100"/>
          <p14:tracePt t="215632" x="10763250" y="3079750"/>
          <p14:tracePt t="215639" x="10763250" y="3067050"/>
          <p14:tracePt t="215655" x="10763250" y="3048000"/>
          <p14:tracePt t="215671" x="10763250" y="3016250"/>
          <p14:tracePt t="215688" x="10763250" y="2984500"/>
          <p14:tracePt t="215705" x="10763250" y="2940050"/>
          <p14:tracePt t="215721" x="10763250" y="2914650"/>
          <p14:tracePt t="215738" x="10756900" y="2901950"/>
          <p14:tracePt t="215755" x="10737850" y="2882900"/>
          <p14:tracePt t="215771" x="10725150" y="2863850"/>
          <p14:tracePt t="215788" x="10718800" y="2851150"/>
          <p14:tracePt t="215805" x="10706100" y="2838450"/>
          <p14:tracePt t="215821" x="10687050" y="2838450"/>
          <p14:tracePt t="215838" x="10680700" y="2838450"/>
          <p14:tracePt t="215855" x="10674350" y="2838450"/>
          <p14:tracePt t="215871" x="10661650" y="2838450"/>
          <p14:tracePt t="215888" x="10655300" y="2838450"/>
          <p14:tracePt t="215921" x="10636250" y="2838450"/>
          <p14:tracePt t="215938" x="10623550" y="2838450"/>
          <p14:tracePt t="215955" x="10617200" y="2844800"/>
          <p14:tracePt t="215971" x="10617200" y="2851150"/>
          <p14:tracePt t="216004" x="10617200" y="2857500"/>
          <p14:tracePt t="216043" x="10617200" y="2863850"/>
          <p14:tracePt t="216050" x="10610850" y="2870200"/>
          <p14:tracePt t="216057" x="10610850" y="2876550"/>
          <p14:tracePt t="216071" x="10610850" y="2882900"/>
          <p14:tracePt t="216088" x="10604500" y="2901950"/>
          <p14:tracePt t="216104" x="10604500" y="2946400"/>
          <p14:tracePt t="216121" x="10604500" y="2997200"/>
          <p14:tracePt t="216138" x="10604500" y="3016250"/>
          <p14:tracePt t="216154" x="10604500" y="3035300"/>
          <p14:tracePt t="216171" x="10604500" y="3048000"/>
          <p14:tracePt t="216188" x="10604500" y="3060700"/>
          <p14:tracePt t="216204" x="10604500" y="3073400"/>
          <p14:tracePt t="216221" x="10604500" y="3079750"/>
          <p14:tracePt t="216254" x="10604500" y="3092450"/>
          <p14:tracePt t="216271" x="10604500" y="3098800"/>
          <p14:tracePt t="216367" x="10610850" y="3105150"/>
          <p14:tracePt t="216374" x="10610850" y="3111500"/>
          <p14:tracePt t="216382" x="10617200" y="3111500"/>
          <p14:tracePt t="216468" x="10623550" y="3111500"/>
          <p14:tracePt t="216497" x="10629900" y="3111500"/>
          <p14:tracePt t="216512" x="10636250" y="3111500"/>
          <p14:tracePt t="216518" x="10648950" y="3111500"/>
          <p14:tracePt t="217052" x="10655300" y="3111500"/>
          <p14:tracePt t="218141" x="10661650" y="3111500"/>
          <p14:tracePt t="218235" x="10668000" y="3117850"/>
          <p14:tracePt t="218242" x="10674350" y="3124200"/>
          <p14:tracePt t="218249" x="10680700" y="3124200"/>
          <p14:tracePt t="218350" x="10687050" y="3124200"/>
          <p14:tracePt t="218430" x="10687050" y="3130550"/>
          <p14:tracePt t="218523" x="10699750" y="3130550"/>
          <p14:tracePt t="218530" x="10699750" y="3136900"/>
          <p14:tracePt t="218560" x="10699750" y="3143250"/>
          <p14:tracePt t="218567" x="10706100" y="3143250"/>
          <p14:tracePt t="218574" x="10712450" y="3155950"/>
          <p14:tracePt t="218587" x="10712450" y="3162300"/>
          <p14:tracePt t="218603" x="10731500" y="3181350"/>
          <p14:tracePt t="218620" x="10731500" y="3187700"/>
          <p14:tracePt t="218637" x="10731500" y="3200400"/>
          <p14:tracePt t="218653" x="10731500" y="3213100"/>
          <p14:tracePt t="218670" x="10731500" y="3225800"/>
          <p14:tracePt t="218687" x="10744200" y="3232150"/>
          <p14:tracePt t="218703" x="10750550" y="3251200"/>
          <p14:tracePt t="218720" x="10750550" y="3263900"/>
          <p14:tracePt t="218737" x="10750550" y="3270250"/>
          <p14:tracePt t="218753" x="10750550" y="3282950"/>
          <p14:tracePt t="218770" x="10750550" y="3295650"/>
          <p14:tracePt t="218787" x="10750550" y="3302000"/>
          <p14:tracePt t="218803" x="10750550" y="3314700"/>
          <p14:tracePt t="218820" x="10750550" y="3327400"/>
          <p14:tracePt t="218836" x="10750550" y="3340100"/>
          <p14:tracePt t="218853" x="10750550" y="3346450"/>
          <p14:tracePt t="218870" x="10750550" y="3365500"/>
          <p14:tracePt t="218903" x="10750550" y="3371850"/>
          <p14:tracePt t="218992" x="10750550" y="3378200"/>
          <p14:tracePt t="219079" x="10750550" y="3384550"/>
          <p14:tracePt t="219086" x="10750550" y="3390900"/>
          <p14:tracePt t="219093" x="10750550" y="3397250"/>
          <p14:tracePt t="219103" x="10737850" y="3397250"/>
          <p14:tracePt t="219120" x="10731500" y="3409950"/>
          <p14:tracePt t="219136" x="10718800" y="3416300"/>
          <p14:tracePt t="219153" x="10706100" y="3416300"/>
          <p14:tracePt t="219170" x="10693400" y="3416300"/>
          <p14:tracePt t="219186" x="10680700" y="3416300"/>
          <p14:tracePt t="219203" x="10674350" y="3416300"/>
          <p14:tracePt t="219220" x="10661650" y="3416300"/>
          <p14:tracePt t="219237" x="10642600" y="3416300"/>
          <p14:tracePt t="219253" x="10636250" y="3416300"/>
          <p14:tracePt t="219270" x="10629900" y="3409950"/>
          <p14:tracePt t="219286" x="10623550" y="3403600"/>
          <p14:tracePt t="219303" x="10604500" y="3403600"/>
          <p14:tracePt t="219320" x="10598150" y="3403600"/>
          <p14:tracePt t="219336" x="10591800" y="3397250"/>
          <p14:tracePt t="219353" x="10591800" y="3390900"/>
          <p14:tracePt t="219370" x="10579100" y="3378200"/>
          <p14:tracePt t="219386" x="10572750" y="3371850"/>
          <p14:tracePt t="219403" x="10566400" y="3359150"/>
          <p14:tracePt t="219420" x="10553700" y="3352800"/>
          <p14:tracePt t="219453" x="10553700" y="3346450"/>
          <p14:tracePt t="219470" x="10541000" y="3321050"/>
          <p14:tracePt t="219486" x="10534650" y="3302000"/>
          <p14:tracePt t="219503" x="10528300" y="3244850"/>
          <p14:tracePt t="219520" x="10521950" y="3206750"/>
          <p14:tracePt t="219538" x="10521950" y="3187700"/>
          <p14:tracePt t="219553" x="10515600" y="3162300"/>
          <p14:tracePt t="219570" x="10509250" y="3105150"/>
          <p14:tracePt t="219586" x="10509250" y="3048000"/>
          <p14:tracePt t="219603" x="10515600" y="2940050"/>
          <p14:tracePt t="219605" x="10521950" y="2908300"/>
          <p14:tracePt t="219620" x="10521950" y="2857500"/>
          <p14:tracePt t="219636" x="10521950" y="2832100"/>
          <p14:tracePt t="219653" x="10521950" y="2787650"/>
          <p14:tracePt t="219670" x="10521950" y="2743200"/>
          <p14:tracePt t="219686" x="10541000" y="2647950"/>
          <p14:tracePt t="219703" x="10553700" y="2571750"/>
          <p14:tracePt t="219720" x="10553700" y="2495550"/>
          <p14:tracePt t="219736" x="10553700" y="2476500"/>
          <p14:tracePt t="219753" x="10553700" y="2451100"/>
          <p14:tracePt t="219770" x="10541000" y="2425700"/>
          <p14:tracePt t="219786" x="10528300" y="2400300"/>
          <p14:tracePt t="219803" x="10509250" y="2381250"/>
          <p14:tracePt t="219819" x="10496550" y="2368550"/>
          <p14:tracePt t="219836" x="10452100" y="2330450"/>
          <p14:tracePt t="219853" x="10433050" y="2298700"/>
          <p14:tracePt t="219869" x="10414000" y="2273300"/>
          <p14:tracePt t="219886" x="10375900" y="2235200"/>
          <p14:tracePt t="219903" x="10369550" y="2216150"/>
          <p14:tracePt t="219919" x="10356850" y="2203450"/>
          <p14:tracePt t="219936" x="10344150" y="2190750"/>
          <p14:tracePt t="219953" x="10331450" y="2178050"/>
          <p14:tracePt t="219969" x="10318750" y="2165350"/>
          <p14:tracePt t="219986" x="10306050" y="2165350"/>
          <p14:tracePt t="220003" x="10293350" y="2159000"/>
          <p14:tracePt t="220019" x="10287000" y="2159000"/>
          <p14:tracePt t="220036" x="10274300" y="2159000"/>
          <p14:tracePt t="222446" x="10267950" y="2171700"/>
          <p14:tracePt t="222454" x="10255250" y="2197100"/>
          <p14:tracePt t="222460" x="10242550" y="2235200"/>
          <p14:tracePt t="222468" x="10223500" y="2254250"/>
          <p14:tracePt t="222485" x="10166350" y="2305050"/>
          <p14:tracePt t="222502" x="10102850" y="2355850"/>
          <p14:tracePt t="222518" x="10039350" y="2387600"/>
          <p14:tracePt t="222535" x="9994900" y="2438400"/>
          <p14:tracePt t="222552" x="9956800" y="2470150"/>
          <p14:tracePt t="222568" x="9931400" y="2489200"/>
          <p14:tracePt t="222585" x="9925050" y="2495550"/>
          <p14:tracePt t="222601" x="9912350" y="2533650"/>
          <p14:tracePt t="222618" x="9880600" y="2578100"/>
          <p14:tracePt t="222635" x="9804400" y="2743200"/>
          <p14:tracePt t="222652" x="9753600" y="2889250"/>
          <p14:tracePt t="222668" x="9715500" y="2984500"/>
          <p14:tracePt t="222670" x="9702800" y="3016250"/>
          <p14:tracePt t="222685" x="9677400" y="3092450"/>
          <p14:tracePt t="222702" x="9632950" y="3181350"/>
          <p14:tracePt t="222718" x="9607550" y="3282950"/>
          <p14:tracePt t="222735" x="9563100" y="3403600"/>
          <p14:tracePt t="222751" x="9550400" y="3429000"/>
          <p14:tracePt t="222768" x="9550400" y="3448050"/>
          <p14:tracePt t="222785" x="9550400" y="3460750"/>
          <p14:tracePt t="222801" x="9556750" y="3460750"/>
          <p14:tracePt t="222818" x="9645650" y="3403600"/>
          <p14:tracePt t="222835" x="9848850" y="3213100"/>
          <p14:tracePt t="222851" x="10020300" y="3067050"/>
          <p14:tracePt t="222868" x="10140950" y="2959100"/>
          <p14:tracePt t="222885" x="10223500" y="2844800"/>
          <p14:tracePt t="222901" x="10299700" y="2711450"/>
          <p14:tracePt t="222918" x="10325100" y="2667000"/>
          <p14:tracePt t="222935" x="10344150" y="2641600"/>
          <p14:tracePt t="222951" x="10344150" y="2628900"/>
          <p14:tracePt t="222985" x="10331450" y="2628900"/>
          <p14:tracePt t="223001" x="10287000" y="2628900"/>
          <p14:tracePt t="223018" x="10267950" y="2628900"/>
          <p14:tracePt t="223035" x="10261600" y="2628900"/>
          <p14:tracePt t="223052" x="10248900" y="2628900"/>
          <p14:tracePt t="223068" x="10217150" y="2635250"/>
          <p14:tracePt t="223085" x="10204450" y="2641600"/>
          <p14:tracePt t="223101" x="10198100" y="2654300"/>
          <p14:tracePt t="223118" x="10160000" y="2717800"/>
          <p14:tracePt t="223135" x="10140950" y="2813050"/>
          <p14:tracePt t="223151" x="10128250" y="2901950"/>
          <p14:tracePt t="223168" x="10077450" y="3175000"/>
          <p14:tracePt t="223185" x="10039350" y="3314700"/>
          <p14:tracePt t="223201" x="9982200" y="3473450"/>
          <p14:tracePt t="223218" x="9836150" y="3759200"/>
          <p14:tracePt t="223235" x="9715500" y="3930650"/>
          <p14:tracePt t="223251" x="9569450" y="4140200"/>
          <p14:tracePt t="223268" x="9404350" y="4305300"/>
          <p14:tracePt t="223285" x="9347200" y="4362450"/>
          <p14:tracePt t="223543" x="9302750" y="4362450"/>
          <p14:tracePt t="223550" x="9220200" y="4349750"/>
          <p14:tracePt t="223557" x="9124950" y="4349750"/>
          <p14:tracePt t="223568" x="9010650" y="4356100"/>
          <p14:tracePt t="223584" x="8724900" y="4406900"/>
          <p14:tracePt t="223601" x="8477250" y="4483100"/>
          <p14:tracePt t="223618" x="8312150" y="4514850"/>
          <p14:tracePt t="223634" x="8153400" y="4540250"/>
          <p14:tracePt t="223651" x="7810500" y="4552950"/>
          <p14:tracePt t="223668" x="7607300" y="4552950"/>
          <p14:tracePt t="223684" x="7346950" y="4559300"/>
          <p14:tracePt t="223701" x="6997700" y="4610100"/>
          <p14:tracePt t="223718" x="6711950" y="4648200"/>
          <p14:tracePt t="223734" x="6337300" y="4667250"/>
          <p14:tracePt t="223751" x="5956300" y="4692650"/>
          <p14:tracePt t="223768" x="5429250" y="4692650"/>
          <p14:tracePt t="223784" x="5156200" y="4692650"/>
          <p14:tracePt t="223801" x="4921250" y="4692650"/>
          <p14:tracePt t="223818" x="4762500" y="4692650"/>
          <p14:tracePt t="223834" x="4648200" y="4692650"/>
          <p14:tracePt t="223851" x="4540250" y="4692650"/>
          <p14:tracePt t="223868" x="4337050" y="4724400"/>
          <p14:tracePt t="223884" x="4235450" y="4762500"/>
          <p14:tracePt t="223901" x="4133850" y="4806950"/>
          <p14:tracePt t="223918" x="3987800" y="4908550"/>
          <p14:tracePt t="223934" x="3867150" y="4991100"/>
          <p14:tracePt t="223951" x="3765550" y="5086350"/>
          <p14:tracePt t="223968" x="3613150" y="5257800"/>
          <p14:tracePt t="223984" x="3517900" y="5378450"/>
          <p14:tracePt t="224001" x="3454400" y="5492750"/>
          <p14:tracePt t="224018" x="3409950" y="5600700"/>
          <p14:tracePt t="224034" x="3390900" y="5670550"/>
          <p14:tracePt t="224051" x="3390900" y="5727700"/>
          <p14:tracePt t="224068" x="3403600" y="5778500"/>
          <p14:tracePt t="224084" x="3492500" y="5848350"/>
          <p14:tracePt t="224101" x="3727450" y="5930900"/>
          <p14:tracePt t="224118" x="4019550" y="5981700"/>
          <p14:tracePt t="224134" x="4635500" y="6064250"/>
          <p14:tracePt t="224151" x="5022850" y="6115050"/>
          <p14:tracePt t="224167" x="5321300" y="6178550"/>
          <p14:tracePt t="224184" x="5721350" y="6286500"/>
          <p14:tracePt t="224201" x="6038850" y="6330950"/>
          <p14:tracePt t="224218" x="6311900" y="6337300"/>
          <p14:tracePt t="224234" x="6985000" y="6286500"/>
          <p14:tracePt t="224251" x="7518400" y="6159500"/>
          <p14:tracePt t="224267" x="7975600" y="6019800"/>
          <p14:tracePt t="224284" x="8420100" y="5867400"/>
          <p14:tracePt t="224301" x="8674100" y="5778500"/>
          <p14:tracePt t="224317" x="8826500" y="5708650"/>
          <p14:tracePt t="224334" x="8972550" y="5632450"/>
          <p14:tracePt t="224351" x="9150350" y="5524500"/>
          <p14:tracePt t="224367" x="9245600" y="5435600"/>
          <p14:tracePt t="224384" x="9340850" y="5295900"/>
          <p14:tracePt t="224401" x="9467850" y="5099050"/>
          <p14:tracePt t="224417" x="9518650" y="4965700"/>
          <p14:tracePt t="224434" x="9544050" y="4845050"/>
          <p14:tracePt t="224451" x="9550400" y="4686300"/>
          <p14:tracePt t="224467" x="9518650" y="4591050"/>
          <p14:tracePt t="224484" x="9442450" y="4438650"/>
          <p14:tracePt t="224501" x="9277350" y="4210050"/>
          <p14:tracePt t="224517" x="9074150" y="4057650"/>
          <p14:tracePt t="224534" x="8896350" y="3968750"/>
          <p14:tracePt t="224551" x="8680450" y="3930650"/>
          <p14:tracePt t="224567" x="8483600" y="3981450"/>
          <p14:tracePt t="224584" x="8356600" y="4038600"/>
          <p14:tracePt t="224601" x="8255000" y="4114800"/>
          <p14:tracePt t="224617" x="8159750" y="4197350"/>
          <p14:tracePt t="224634" x="8128000" y="4229100"/>
          <p14:tracePt t="224651" x="8096250" y="4267200"/>
          <p14:tracePt t="224667" x="8058150" y="4324350"/>
          <p14:tracePt t="224684" x="8032750" y="4356100"/>
          <p14:tracePt t="224701" x="8007350" y="4394200"/>
          <p14:tracePt t="224717" x="7975600" y="4425950"/>
          <p14:tracePt t="224719" x="7975600" y="4432300"/>
          <p14:tracePt t="224734" x="7962900" y="4451350"/>
          <p14:tracePt t="224751" x="7956550" y="4457700"/>
          <p14:tracePt t="224767" x="7956550" y="4464050"/>
          <p14:tracePt t="225871" x="7956550" y="4476750"/>
          <p14:tracePt t="225879" x="7975600" y="4476750"/>
          <p14:tracePt t="225886" x="8007350" y="4495800"/>
          <p14:tracePt t="225900" x="8058150" y="4514850"/>
          <p14:tracePt t="225917" x="8102600" y="4533900"/>
          <p14:tracePt t="225934" x="8153400" y="4552950"/>
          <p14:tracePt t="225950" x="8242300" y="4597400"/>
          <p14:tracePt t="225967" x="8318500" y="4629150"/>
          <p14:tracePt t="225983" x="8382000" y="4660900"/>
          <p14:tracePt t="226000" x="8420100" y="4673600"/>
          <p14:tracePt t="226017" x="8451850" y="4686300"/>
          <p14:tracePt t="226033" x="8483600" y="4699000"/>
          <p14:tracePt t="226050" x="8489950" y="4711700"/>
          <p14:tracePt t="226067" x="8502650" y="4730750"/>
          <p14:tracePt t="226083" x="8515350" y="4730750"/>
          <p14:tracePt t="226131" x="8515350" y="4737100"/>
          <p14:tracePt t="226138" x="8515350" y="4743450"/>
          <p14:tracePt t="226153" x="8515350" y="4749800"/>
          <p14:tracePt t="226167" x="8515350" y="4762500"/>
          <p14:tracePt t="226183" x="8515350" y="4775200"/>
          <p14:tracePt t="226200" x="8515350" y="4781550"/>
          <p14:tracePt t="226622" x="8496300" y="4775200"/>
          <p14:tracePt t="226629" x="8451850" y="4768850"/>
          <p14:tracePt t="226636" x="8426450" y="4762500"/>
          <p14:tracePt t="226650" x="8362950" y="4749800"/>
          <p14:tracePt t="226666" x="8305800" y="4743450"/>
          <p14:tracePt t="226683" x="8229600" y="4737100"/>
          <p14:tracePt t="226700" x="8178800" y="4737100"/>
          <p14:tracePt t="226716" x="8102600" y="4724400"/>
          <p14:tracePt t="226733" x="8077200" y="4724400"/>
          <p14:tracePt t="226750" x="8051800" y="4724400"/>
          <p14:tracePt t="226766" x="8020050" y="4724400"/>
          <p14:tracePt t="226783" x="7994650" y="4724400"/>
          <p14:tracePt t="226800" x="7988300" y="4724400"/>
          <p14:tracePt t="226816" x="7975600" y="4724400"/>
          <p14:tracePt t="226833" x="7962900" y="4724400"/>
          <p14:tracePt t="226850" x="7956550" y="4724400"/>
          <p14:tracePt t="227083" x="7975600" y="4724400"/>
          <p14:tracePt t="227090" x="7994650" y="4724400"/>
          <p14:tracePt t="227100" x="8020050" y="4724400"/>
          <p14:tracePt t="227116" x="8051800" y="4724400"/>
          <p14:tracePt t="227133" x="8115300" y="4718050"/>
          <p14:tracePt t="227150" x="8172450" y="4718050"/>
          <p14:tracePt t="227166" x="8229600" y="4718050"/>
          <p14:tracePt t="227183" x="8267700" y="4718050"/>
          <p14:tracePt t="227199" x="8312150" y="4718050"/>
          <p14:tracePt t="227216" x="8331200" y="4718050"/>
          <p14:tracePt t="227233" x="8375650" y="4705350"/>
          <p14:tracePt t="227250" x="8451850" y="4686300"/>
          <p14:tracePt t="227266" x="8509000" y="4686300"/>
          <p14:tracePt t="227283" x="8566150" y="4679950"/>
          <p14:tracePt t="227299" x="8623300" y="4679950"/>
          <p14:tracePt t="227316" x="8655050" y="4679950"/>
          <p14:tracePt t="227333" x="8686800" y="4679950"/>
          <p14:tracePt t="227350" x="8718550" y="4679950"/>
          <p14:tracePt t="227366" x="8750300" y="4679950"/>
          <p14:tracePt t="227383" x="8769350" y="4673600"/>
          <p14:tracePt t="227400" x="8813800" y="4667250"/>
          <p14:tracePt t="227416" x="8845550" y="4660900"/>
          <p14:tracePt t="227433" x="8864600" y="4660900"/>
          <p14:tracePt t="227449" x="8877300" y="4660900"/>
          <p14:tracePt t="227466" x="8902700" y="4660900"/>
          <p14:tracePt t="227483" x="8909050" y="4660900"/>
          <p14:tracePt t="227499" x="8921750" y="4660900"/>
          <p14:tracePt t="227516" x="8947150" y="4660900"/>
          <p14:tracePt t="227533" x="8959850" y="4660900"/>
          <p14:tracePt t="227566" x="8959850" y="4673600"/>
          <p14:tracePt t="227583" x="8959850" y="4686300"/>
          <p14:tracePt t="227600" x="8959850" y="4692650"/>
          <p14:tracePt t="227616" x="8959850" y="4718050"/>
          <p14:tracePt t="227633" x="8959850" y="4730750"/>
          <p14:tracePt t="227649" x="8959850" y="4743450"/>
          <p14:tracePt t="227666" x="8959850" y="4756150"/>
          <p14:tracePt t="227683" x="8972550" y="4806950"/>
          <p14:tracePt t="227699" x="8985250" y="4876800"/>
          <p14:tracePt t="227716" x="8985250" y="4933950"/>
          <p14:tracePt t="227733" x="8985250" y="4978400"/>
          <p14:tracePt t="227749" x="8985250" y="4984750"/>
          <p14:tracePt t="227766" x="8985250" y="4997450"/>
          <p14:tracePt t="227783" x="8985250" y="5029200"/>
          <p14:tracePt t="227799" x="8985250" y="5099050"/>
          <p14:tracePt t="227816" x="8985250" y="5168900"/>
          <p14:tracePt t="227833" x="8985250" y="5245100"/>
          <p14:tracePt t="227849" x="8985250" y="5270500"/>
          <p14:tracePt t="227866" x="8985250" y="5283200"/>
          <p14:tracePt t="227883" x="8985250" y="5295900"/>
          <p14:tracePt t="227899" x="8985250" y="5321300"/>
          <p14:tracePt t="227916" x="8985250" y="5340350"/>
          <p14:tracePt t="227933" x="8985250" y="5365750"/>
          <p14:tracePt t="227949" x="8985250" y="5391150"/>
          <p14:tracePt t="227966" x="8985250" y="5403850"/>
          <p14:tracePt t="227982" x="8985250" y="5416550"/>
          <p14:tracePt t="227999" x="8985250" y="5429250"/>
          <p14:tracePt t="228016" x="8972550" y="5448300"/>
          <p14:tracePt t="228032" x="8959850" y="5480050"/>
          <p14:tracePt t="228049" x="8953500" y="5505450"/>
          <p14:tracePt t="228066" x="8940800" y="5518150"/>
          <p14:tracePt t="228082" x="8934450" y="5530850"/>
          <p14:tracePt t="228099" x="8902700" y="5543550"/>
          <p14:tracePt t="228116" x="8845550" y="5556250"/>
          <p14:tracePt t="228132" x="8775700" y="5575300"/>
          <p14:tracePt t="228149" x="8718550" y="5588000"/>
          <p14:tracePt t="228166" x="8674100" y="5600700"/>
          <p14:tracePt t="228182" x="8616950" y="5600700"/>
          <p14:tracePt t="228199" x="8578850" y="5600700"/>
          <p14:tracePt t="228216" x="8483600" y="5600700"/>
          <p14:tracePt t="228232" x="8426450" y="5600700"/>
          <p14:tracePt t="228249" x="8401050" y="5600700"/>
          <p14:tracePt t="228266" x="8375650" y="5600700"/>
          <p14:tracePt t="228282" x="8362950" y="5600700"/>
          <p14:tracePt t="228299" x="8356600" y="5600700"/>
          <p14:tracePt t="228316" x="8343900" y="5600700"/>
          <p14:tracePt t="228332" x="8312150" y="5600700"/>
          <p14:tracePt t="228349" x="8293100" y="5600700"/>
          <p14:tracePt t="228366" x="8274050" y="5600700"/>
          <p14:tracePt t="228382" x="8267700" y="5600700"/>
          <p14:tracePt t="228399" x="8255000" y="5600700"/>
          <p14:tracePt t="228416" x="8229600" y="5600700"/>
          <p14:tracePt t="228432" x="8191500" y="5543550"/>
          <p14:tracePt t="228449" x="8153400" y="5480050"/>
          <p14:tracePt t="228466" x="8128000" y="5410200"/>
          <p14:tracePt t="228482" x="8102600" y="5340350"/>
          <p14:tracePt t="228499" x="8089900" y="5295900"/>
          <p14:tracePt t="228516" x="8077200" y="5257800"/>
          <p14:tracePt t="228532" x="8070850" y="5156200"/>
          <p14:tracePt t="228549" x="8070850" y="5092700"/>
          <p14:tracePt t="228566" x="8070850" y="5048250"/>
          <p14:tracePt t="228582" x="8064500" y="5022850"/>
          <p14:tracePt t="228599" x="8064500" y="5010150"/>
          <p14:tracePt t="228616" x="8064500" y="4997450"/>
          <p14:tracePt t="228632" x="8064500" y="4984750"/>
          <p14:tracePt t="228649" x="8064500" y="4972050"/>
          <p14:tracePt t="228666" x="8064500" y="4933950"/>
          <p14:tracePt t="228682" x="8058150" y="4908550"/>
          <p14:tracePt t="228699" x="8058150" y="4889500"/>
          <p14:tracePt t="228716" x="8045450" y="4876800"/>
          <p14:tracePt t="228732" x="8039100" y="4864100"/>
          <p14:tracePt t="228749" x="8039100" y="4813300"/>
          <p14:tracePt t="228766" x="8039100" y="4781550"/>
          <p14:tracePt t="228782" x="8039100" y="4762500"/>
          <p14:tracePt t="228799" x="8039100" y="4743450"/>
          <p14:tracePt t="228816" x="8039100" y="4737100"/>
          <p14:tracePt t="229146" x="8045450" y="4737100"/>
          <p14:tracePt t="229153" x="8051800" y="4737100"/>
          <p14:tracePt t="229254" x="8051800" y="4743450"/>
          <p14:tracePt t="229535" x="8058150" y="4743450"/>
          <p14:tracePt t="229563" x="8064500" y="4743450"/>
          <p14:tracePt t="229621" x="8096250" y="4737100"/>
          <p14:tracePt t="229629" x="8153400" y="4724400"/>
          <p14:tracePt t="229636" x="8178800" y="4711700"/>
          <p14:tracePt t="229648" x="8197850" y="4705350"/>
          <p14:tracePt t="229665" x="8299450" y="4667250"/>
          <p14:tracePt t="229682" x="8350250" y="4654550"/>
          <p14:tracePt t="229698" x="8382000" y="4641850"/>
          <p14:tracePt t="229715" x="8477250" y="4622800"/>
          <p14:tracePt t="229732" x="8547100" y="4603750"/>
          <p14:tracePt t="229748" x="8616950" y="4572000"/>
          <p14:tracePt t="229765" x="8667750" y="4533900"/>
          <p14:tracePt t="229782" x="8731250" y="4470400"/>
          <p14:tracePt t="229798" x="8769350" y="4432300"/>
          <p14:tracePt t="229815" x="8794750" y="4387850"/>
          <p14:tracePt t="229832" x="8839200" y="4330700"/>
          <p14:tracePt t="229848" x="8858250" y="4298950"/>
          <p14:tracePt t="229865" x="8870950" y="4254500"/>
          <p14:tracePt t="229882" x="8870950" y="4210050"/>
          <p14:tracePt t="229898" x="8870950" y="4184650"/>
          <p14:tracePt t="229915" x="8870950" y="4159250"/>
          <p14:tracePt t="229932" x="8870950" y="4127500"/>
          <p14:tracePt t="229948" x="8870950" y="4102100"/>
          <p14:tracePt t="229965" x="8870950" y="4076700"/>
          <p14:tracePt t="229982" x="8870950" y="4057650"/>
          <p14:tracePt t="229998" x="8870950" y="4044950"/>
          <p14:tracePt t="230015" x="8870950" y="4038600"/>
          <p14:tracePt t="230048" x="8870950" y="4032250"/>
          <p14:tracePt t="230263" x="8870950" y="4038600"/>
          <p14:tracePt t="230270" x="8870950" y="4044950"/>
          <p14:tracePt t="230277" x="8870950" y="4051300"/>
          <p14:tracePt t="230292" x="8870950" y="4064000"/>
          <p14:tracePt t="230299" x="8870950" y="4070350"/>
          <p14:tracePt t="230315" x="8870950" y="4089400"/>
          <p14:tracePt t="230331" x="8877300" y="4114800"/>
          <p14:tracePt t="230348" x="8890000" y="4133850"/>
          <p14:tracePt t="230365" x="8896350" y="4171950"/>
          <p14:tracePt t="230381" x="8896350" y="4191000"/>
          <p14:tracePt t="230398" x="8896350" y="4197350"/>
          <p14:tracePt t="230415" x="8896350" y="4216400"/>
          <p14:tracePt t="230431" x="8896350" y="4229100"/>
          <p14:tracePt t="230448" x="8909050" y="4260850"/>
          <p14:tracePt t="230465" x="8921750" y="4318000"/>
          <p14:tracePt t="230481" x="8928100" y="4406900"/>
          <p14:tracePt t="230498" x="8928100" y="4432300"/>
          <p14:tracePt t="230515" x="8928100" y="4470400"/>
          <p14:tracePt t="230531" x="8934450" y="4489450"/>
          <p14:tracePt t="230548" x="8940800" y="4527550"/>
          <p14:tracePt t="230565" x="8953500" y="4559300"/>
          <p14:tracePt t="230582" x="8953500" y="4597400"/>
          <p14:tracePt t="230598" x="8953500" y="4610100"/>
          <p14:tracePt t="230615" x="8953500" y="4616450"/>
          <p14:tracePt t="230631" x="8953500" y="4629150"/>
          <p14:tracePt t="230665" x="8940800" y="4629150"/>
          <p14:tracePt t="230681" x="8845550" y="4603750"/>
          <p14:tracePt t="230698" x="8775700" y="4572000"/>
          <p14:tracePt t="230715" x="8718550" y="4540250"/>
          <p14:tracePt t="230731" x="8642350" y="4502150"/>
          <p14:tracePt t="230748" x="8578850" y="4464050"/>
          <p14:tracePt t="230765" x="8509000" y="4432300"/>
          <p14:tracePt t="230781" x="8445500" y="4387850"/>
          <p14:tracePt t="230798" x="8388350" y="4337050"/>
          <p14:tracePt t="230815" x="8362950" y="4311650"/>
          <p14:tracePt t="230831" x="8343900" y="4279900"/>
          <p14:tracePt t="230848" x="8305800" y="4248150"/>
          <p14:tracePt t="230865" x="8293100" y="4210050"/>
          <p14:tracePt t="230881" x="8286750" y="4184650"/>
          <p14:tracePt t="230898" x="8261350" y="4133850"/>
          <p14:tracePt t="230915" x="8248650" y="4114800"/>
          <p14:tracePt t="230931" x="8248650" y="4095750"/>
          <p14:tracePt t="230948" x="8242300" y="4083050"/>
          <p14:tracePt t="230965" x="8242300" y="4070350"/>
          <p14:tracePt t="230981" x="8242300" y="4057650"/>
          <p14:tracePt t="230998" x="8242300" y="4044950"/>
          <p14:tracePt t="231015" x="8235950" y="4038600"/>
          <p14:tracePt t="231121" x="8235950" y="4044950"/>
          <p14:tracePt t="231128" x="8235950" y="4051300"/>
          <p14:tracePt t="231136" x="8235950" y="4057650"/>
          <p14:tracePt t="231148" x="8235950" y="4064000"/>
          <p14:tracePt t="231164" x="8242300" y="4076700"/>
          <p14:tracePt t="231181" x="8248650" y="4095750"/>
          <p14:tracePt t="231198" x="8261350" y="4127500"/>
          <p14:tracePt t="231215" x="8274050" y="4152900"/>
          <p14:tracePt t="231231" x="8299450" y="4248150"/>
          <p14:tracePt t="231248" x="8299450" y="4279900"/>
          <p14:tracePt t="231264" x="8299450" y="4305300"/>
          <p14:tracePt t="231281" x="8299450" y="4356100"/>
          <p14:tracePt t="231298" x="8305800" y="4394200"/>
          <p14:tracePt t="231314" x="8312150" y="4432300"/>
          <p14:tracePt t="231331" x="8312150" y="4470400"/>
          <p14:tracePt t="231348" x="8312150" y="4483100"/>
          <p14:tracePt t="231364" x="8312150" y="4495800"/>
          <p14:tracePt t="231381" x="8312150" y="4502150"/>
          <p14:tracePt t="231398" x="8312150" y="4521200"/>
          <p14:tracePt t="231414" x="8312150" y="4527550"/>
          <p14:tracePt t="231489" x="8312150" y="4533900"/>
          <p14:tracePt t="232311" x="8312150" y="4514850"/>
          <p14:tracePt t="232319" x="8312150" y="4502150"/>
          <p14:tracePt t="232325" x="8305800" y="4483100"/>
          <p14:tracePt t="232333" x="8293100" y="4457700"/>
          <p14:tracePt t="232347" x="8286750" y="4419600"/>
          <p14:tracePt t="232364" x="8274050" y="4394200"/>
          <p14:tracePt t="232381" x="8267700" y="4387850"/>
          <p14:tracePt t="232397" x="8267700" y="4368800"/>
          <p14:tracePt t="232470" x="8267700" y="4375150"/>
          <p14:tracePt t="232477" x="8267700" y="4381500"/>
          <p14:tracePt t="232484" x="8267700" y="4387850"/>
          <p14:tracePt t="232497" x="8274050" y="4413250"/>
          <p14:tracePt t="232514" x="8318500" y="4502150"/>
          <p14:tracePt t="232531" x="8350250" y="4597400"/>
          <p14:tracePt t="232547" x="8394700" y="4660900"/>
          <p14:tracePt t="232564" x="8464550" y="4743450"/>
          <p14:tracePt t="232580" x="8540750" y="4819650"/>
          <p14:tracePt t="232597" x="8597900" y="4857750"/>
          <p14:tracePt t="232614" x="8636000" y="4889500"/>
          <p14:tracePt t="232630" x="8661400" y="4889500"/>
          <p14:tracePt t="232647" x="8686800" y="4889500"/>
          <p14:tracePt t="232664" x="8724900" y="4889500"/>
          <p14:tracePt t="232680" x="8782050" y="4864100"/>
          <p14:tracePt t="232697" x="8826500" y="4781550"/>
          <p14:tracePt t="232714" x="8877300" y="4641850"/>
          <p14:tracePt t="232730" x="8896350" y="4508500"/>
          <p14:tracePt t="232747" x="8896350" y="4432300"/>
          <p14:tracePt t="232764" x="8896350" y="4356100"/>
          <p14:tracePt t="232780" x="8896350" y="4279900"/>
          <p14:tracePt t="232797" x="8890000" y="4248150"/>
          <p14:tracePt t="232814" x="8883650" y="4235450"/>
          <p14:tracePt t="232830" x="8883650" y="4222750"/>
          <p14:tracePt t="232880" x="8877300" y="4222750"/>
          <p14:tracePt t="232887" x="8877300" y="4229100"/>
          <p14:tracePt t="232902" x="8877300" y="4235450"/>
          <p14:tracePt t="232914" x="8877300" y="4241800"/>
          <p14:tracePt t="232931" x="8870950" y="4260850"/>
          <p14:tracePt t="232947" x="8870950" y="4273550"/>
          <p14:tracePt t="232964" x="8870950" y="4292600"/>
          <p14:tracePt t="232981" x="8870950" y="4311650"/>
          <p14:tracePt t="232997" x="8870950" y="4330700"/>
          <p14:tracePt t="233014" x="8870950" y="4337050"/>
          <p14:tracePt t="233030" x="8870950" y="4349750"/>
          <p14:tracePt t="233047" x="8870950" y="4362450"/>
          <p14:tracePt t="233064" x="8870950" y="4375150"/>
          <p14:tracePt t="233080" x="8870950" y="4381500"/>
          <p14:tracePt t="233097" x="8870950" y="4400550"/>
          <p14:tracePt t="233114" x="8870950" y="4413250"/>
          <p14:tracePt t="233130" x="8870950" y="4419600"/>
          <p14:tracePt t="233147" x="8870950" y="4451350"/>
          <p14:tracePt t="233164" x="8870950" y="4470400"/>
          <p14:tracePt t="233180" x="8870950" y="4514850"/>
          <p14:tracePt t="233197" x="8870950" y="4540250"/>
          <p14:tracePt t="233214" x="8870950" y="4559300"/>
          <p14:tracePt t="233230" x="8870950" y="4565650"/>
          <p14:tracePt t="233247" x="8870950" y="4572000"/>
          <p14:tracePt t="233263" x="8870950" y="4591050"/>
          <p14:tracePt t="233306" x="8870950" y="4597400"/>
          <p14:tracePt t="233328" x="8870950" y="4603750"/>
          <p14:tracePt t="233379" x="8870950" y="4610100"/>
          <p14:tracePt t="233421" x="8870950" y="4616450"/>
          <p14:tracePt t="233487" x="8870950" y="4622800"/>
          <p14:tracePt t="233760" x="8870950" y="4629150"/>
          <p14:tracePt t="233768" x="8870950" y="4635500"/>
          <p14:tracePt t="233775" x="8870950" y="4641850"/>
          <p14:tracePt t="233782" x="8870950" y="4648200"/>
          <p14:tracePt t="233797" x="8870950" y="4654550"/>
          <p14:tracePt t="233813" x="8870950" y="4667250"/>
          <p14:tracePt t="233830" x="8870950" y="4673600"/>
          <p14:tracePt t="233847" x="8870950" y="4686300"/>
          <p14:tracePt t="233898" x="8870950" y="4679950"/>
          <p14:tracePt t="233905" x="8870950" y="4673600"/>
          <p14:tracePt t="233913" x="8870950" y="4648200"/>
          <p14:tracePt t="233930" x="8870950" y="4508500"/>
          <p14:tracePt t="233946" x="8870950" y="4394200"/>
          <p14:tracePt t="233963" x="8864600" y="4292600"/>
          <p14:tracePt t="233980" x="8858250" y="4267200"/>
          <p14:tracePt t="233996" x="8858250" y="4241800"/>
          <p14:tracePt t="234013" x="8858250" y="4222750"/>
          <p14:tracePt t="234030" x="8858250" y="4216400"/>
          <p14:tracePt t="234046" x="8858250" y="4203700"/>
          <p14:tracePt t="234063" x="8858250" y="4191000"/>
          <p14:tracePt t="234080" x="8858250" y="4184650"/>
          <p14:tracePt t="234113" x="8858250" y="4178300"/>
          <p14:tracePt t="234130" x="8858250" y="4146550"/>
          <p14:tracePt t="234146" x="8864600" y="4121150"/>
          <p14:tracePt t="234163" x="8864600" y="4102100"/>
          <p14:tracePt t="234495" x="8858250" y="4102100"/>
          <p14:tracePt t="234503" x="8826500" y="4102100"/>
          <p14:tracePt t="234513" x="8807450" y="4102100"/>
          <p14:tracePt t="234530" x="8756650" y="4102100"/>
          <p14:tracePt t="234546" x="8667750" y="4102100"/>
          <p14:tracePt t="234563" x="8604250" y="4102100"/>
          <p14:tracePt t="234580" x="8547100" y="4102100"/>
          <p14:tracePt t="234596" x="8509000" y="4102100"/>
          <p14:tracePt t="234613" x="8445500" y="4102100"/>
          <p14:tracePt t="234630" x="8420100" y="4102100"/>
          <p14:tracePt t="234646" x="8388350" y="4102100"/>
          <p14:tracePt t="234663" x="8337550" y="4102100"/>
          <p14:tracePt t="234679" x="8318500" y="4102100"/>
          <p14:tracePt t="234696" x="8286750" y="4102100"/>
          <p14:tracePt t="234713" x="8267700" y="4102100"/>
          <p14:tracePt t="234730" x="8261350" y="4102100"/>
          <p14:tracePt t="234746" x="8248650" y="4102100"/>
          <p14:tracePt t="234763" x="8235950" y="4102100"/>
          <p14:tracePt t="235317" x="8267700" y="4114800"/>
          <p14:tracePt t="235325" x="8305800" y="4152900"/>
          <p14:tracePt t="235332" x="8362950" y="4184650"/>
          <p14:tracePt t="235346" x="8432800" y="4229100"/>
          <p14:tracePt t="235363" x="8566150" y="4343400"/>
          <p14:tracePt t="235379" x="8686800" y="4438650"/>
          <p14:tracePt t="235396" x="8826500" y="4533900"/>
          <p14:tracePt t="235412" x="8978900" y="4660900"/>
          <p14:tracePt t="235429" x="9074150" y="4768850"/>
          <p14:tracePt t="235446" x="9124950" y="4838700"/>
          <p14:tracePt t="235462" x="9188450" y="4902200"/>
          <p14:tracePt t="235479" x="9232900" y="4927600"/>
          <p14:tracePt t="235496" x="9271000" y="4959350"/>
          <p14:tracePt t="235512" x="9328150" y="4997450"/>
          <p14:tracePt t="235529" x="9359900" y="5016500"/>
          <p14:tracePt t="235546" x="9366250" y="5029200"/>
          <p14:tracePt t="235562" x="9378950" y="5035550"/>
          <p14:tracePt t="235895" x="9417050" y="5035550"/>
          <p14:tracePt t="235902" x="9474200" y="5035550"/>
          <p14:tracePt t="235912" x="9512300" y="5035550"/>
          <p14:tracePt t="235929" x="9569450" y="5041900"/>
          <p14:tracePt t="235946" x="9728200" y="5067300"/>
          <p14:tracePt t="235962" x="9823450" y="5080000"/>
          <p14:tracePt t="235979" x="9874250" y="5092700"/>
          <p14:tracePt t="235996" x="9937750" y="5118100"/>
          <p14:tracePt t="236012" x="9982200" y="5118100"/>
          <p14:tracePt t="236029" x="10045700" y="5118100"/>
          <p14:tracePt t="236046" x="10160000" y="5118100"/>
          <p14:tracePt t="236062" x="10210800" y="5118100"/>
          <p14:tracePt t="236079" x="10255250" y="5118100"/>
          <p14:tracePt t="236096" x="10312400" y="5118100"/>
          <p14:tracePt t="236112" x="10350500" y="5118100"/>
          <p14:tracePt t="236129" x="10369550" y="5118100"/>
          <p14:tracePt t="236146" x="10401300" y="5124450"/>
          <p14:tracePt t="236162" x="10439400" y="5137150"/>
          <p14:tracePt t="236179" x="10452100" y="5149850"/>
          <p14:tracePt t="236196" x="10464800" y="5162550"/>
          <p14:tracePt t="236212" x="10477500" y="5175250"/>
          <p14:tracePt t="236229" x="10490200" y="5187950"/>
          <p14:tracePt t="236246" x="10490200" y="5194300"/>
          <p14:tracePt t="236262" x="10490200" y="5213350"/>
          <p14:tracePt t="236279" x="10490200" y="5226050"/>
          <p14:tracePt t="236295" x="10483850" y="5232400"/>
          <p14:tracePt t="236312" x="10471150" y="5251450"/>
          <p14:tracePt t="236329" x="10471150" y="5264150"/>
          <p14:tracePt t="236345" x="10471150" y="5270500"/>
          <p14:tracePt t="236362" x="10458450" y="5276850"/>
          <p14:tracePt t="236364" x="10452100" y="5283200"/>
          <p14:tracePt t="236379" x="10433050" y="5295900"/>
          <p14:tracePt t="236395" x="10414000" y="5308600"/>
          <p14:tracePt t="236412" x="10401300" y="5314950"/>
          <p14:tracePt t="236429" x="10382250" y="5314950"/>
          <p14:tracePt t="236445" x="10369550" y="5314950"/>
          <p14:tracePt t="236462" x="10363200" y="5314950"/>
          <p14:tracePt t="236479" x="10350500" y="5314950"/>
          <p14:tracePt t="236495" x="10331450" y="5314950"/>
          <p14:tracePt t="236512" x="10325100" y="5314950"/>
          <p14:tracePt t="236529" x="10318750" y="5314950"/>
          <p14:tracePt t="236545" x="10299700" y="5314950"/>
          <p14:tracePt t="236562" x="10287000" y="5314950"/>
          <p14:tracePt t="236601" x="10280650" y="5314950"/>
          <p14:tracePt t="236616" x="10274300" y="5314950"/>
          <p14:tracePt t="236637" x="10267950" y="5314950"/>
          <p14:tracePt t="236659" x="10261600" y="5314950"/>
          <p14:tracePt t="236666" x="10255250" y="5314950"/>
          <p14:tracePt t="236679" x="10242550" y="5314950"/>
          <p14:tracePt t="236695" x="10204450" y="5314950"/>
          <p14:tracePt t="236712" x="10153650" y="5314950"/>
          <p14:tracePt t="236729" x="10121900" y="5314950"/>
          <p14:tracePt t="236745" x="10090150" y="5314950"/>
          <p14:tracePt t="236762" x="10071100" y="5314950"/>
          <p14:tracePt t="236779" x="10052050" y="5314950"/>
          <p14:tracePt t="236795" x="10007600" y="5314950"/>
          <p14:tracePt t="236812" x="9975850" y="5314950"/>
          <p14:tracePt t="236828" x="9944100" y="5308600"/>
          <p14:tracePt t="236845" x="9931400" y="5308600"/>
          <p14:tracePt t="236862" x="9912350" y="5308600"/>
          <p14:tracePt t="236879" x="9899650" y="5308600"/>
          <p14:tracePt t="236895" x="9893300" y="5308600"/>
          <p14:tracePt t="236912" x="9880600" y="5308600"/>
          <p14:tracePt t="237222" x="9874250" y="5308600"/>
          <p14:tracePt t="237230" x="9867900" y="5308600"/>
          <p14:tracePt t="237856" x="9874250" y="5308600"/>
          <p14:tracePt t="237971" x="9880600" y="5308600"/>
          <p14:tracePt t="239125" x="9886950" y="5308600"/>
          <p14:tracePt t="239349" x="9886950" y="5302250"/>
          <p14:tracePt t="239356" x="9886950" y="5295900"/>
          <p14:tracePt t="239363" x="9886950" y="5289550"/>
          <p14:tracePt t="239378" x="9893300" y="5283200"/>
          <p14:tracePt t="239394" x="9893300" y="5270500"/>
          <p14:tracePt t="239411" x="9893300" y="5257800"/>
          <p14:tracePt t="239427" x="9893300" y="5238750"/>
          <p14:tracePt t="239444" x="9899650" y="5175250"/>
          <p14:tracePt t="239461" x="9918700" y="5105400"/>
          <p14:tracePt t="239478" x="9918700" y="5073650"/>
          <p14:tracePt t="239494" x="9918700" y="5035550"/>
          <p14:tracePt t="239511" x="9918700" y="5010150"/>
          <p14:tracePt t="239527" x="9912350" y="4991100"/>
          <p14:tracePt t="239544" x="9899650" y="4927600"/>
          <p14:tracePt t="239561" x="9886950" y="4876800"/>
          <p14:tracePt t="239577" x="9874250" y="4857750"/>
          <p14:tracePt t="239594" x="9861550" y="4826000"/>
          <p14:tracePt t="239611" x="9855200" y="4826000"/>
          <p14:tracePt t="239627" x="9848850" y="4826000"/>
          <p14:tracePt t="239644" x="9842500" y="4826000"/>
          <p14:tracePt t="240928" x="9842500" y="4832350"/>
          <p14:tracePt t="240993" x="9842500" y="4838700"/>
          <p14:tracePt t="241028" x="9842500" y="4845050"/>
          <p14:tracePt t="241058" x="9842500" y="4851400"/>
          <p14:tracePt t="241116" x="9836150" y="4851400"/>
          <p14:tracePt t="241123" x="9829800" y="4851400"/>
          <p14:tracePt t="241137" x="9823450" y="4851400"/>
          <p14:tracePt t="241151" x="9817100" y="4851400"/>
          <p14:tracePt t="241160" x="9804400" y="4845050"/>
          <p14:tracePt t="241177" x="9779000" y="4819650"/>
          <p14:tracePt t="241193" x="9715500" y="4775200"/>
          <p14:tracePt t="241210" x="9601200" y="4699000"/>
          <p14:tracePt t="241227" x="9525000" y="4635500"/>
          <p14:tracePt t="241243" x="9436100" y="4559300"/>
          <p14:tracePt t="241260" x="9302750" y="4457700"/>
          <p14:tracePt t="241277" x="9220200" y="4394200"/>
          <p14:tracePt t="241293" x="9144000" y="4349750"/>
          <p14:tracePt t="241310" x="8985250" y="4267200"/>
          <p14:tracePt t="241327" x="8870950" y="4216400"/>
          <p14:tracePt t="241343" x="8801100" y="4197350"/>
          <p14:tracePt t="241360" x="8712200" y="4171950"/>
          <p14:tracePt t="241377" x="8642350" y="4159250"/>
          <p14:tracePt t="241393" x="8547100" y="4140200"/>
          <p14:tracePt t="241410" x="8426450" y="4140200"/>
          <p14:tracePt t="241427" x="8274050" y="4159250"/>
          <p14:tracePt t="241443" x="8229600" y="4178300"/>
          <p14:tracePt t="241460" x="8204200" y="4191000"/>
          <p14:tracePt t="241477" x="8159750" y="4210050"/>
          <p14:tracePt t="241493" x="8134350" y="4222750"/>
          <p14:tracePt t="241510" x="8102600" y="4254500"/>
          <p14:tracePt t="241526" x="8058150" y="4305300"/>
          <p14:tracePt t="241543" x="8013700" y="4356100"/>
          <p14:tracePt t="241560" x="7988300" y="4406900"/>
          <p14:tracePt t="241576" x="7969250" y="4470400"/>
          <p14:tracePt t="241593" x="7962900" y="4508500"/>
          <p14:tracePt t="241610" x="7962900" y="4546600"/>
          <p14:tracePt t="241627" x="7962900" y="4597400"/>
          <p14:tracePt t="241643" x="7962900" y="4654550"/>
          <p14:tracePt t="241660" x="7962900" y="4705350"/>
          <p14:tracePt t="241676" x="7962900" y="4737100"/>
          <p14:tracePt t="241693" x="7994650" y="4781550"/>
          <p14:tracePt t="241710" x="8039100" y="4819650"/>
          <p14:tracePt t="241726" x="8096250" y="4857750"/>
          <p14:tracePt t="241743" x="8210550" y="4959350"/>
          <p14:tracePt t="241760" x="8255000" y="5016500"/>
          <p14:tracePt t="241776" x="8299450" y="5060950"/>
          <p14:tracePt t="241793" x="8362950" y="5099050"/>
          <p14:tracePt t="241810" x="8407400" y="5130800"/>
          <p14:tracePt t="241826" x="8439150" y="5143500"/>
          <p14:tracePt t="241843" x="8528050" y="5162550"/>
          <p14:tracePt t="241860" x="8572500" y="5175250"/>
          <p14:tracePt t="241876" x="8648700" y="5194300"/>
          <p14:tracePt t="241893" x="8782050" y="5219700"/>
          <p14:tracePt t="241910" x="8845550" y="5219700"/>
          <p14:tracePt t="241926" x="8890000" y="5226050"/>
          <p14:tracePt t="241943" x="8928100" y="5226050"/>
          <p14:tracePt t="241960" x="8978900" y="5232400"/>
          <p14:tracePt t="241977" x="9010650" y="5232400"/>
          <p14:tracePt t="241993" x="9029700" y="5232400"/>
          <p14:tracePt t="242010" x="9042400" y="5232400"/>
          <p14:tracePt t="242027" x="9061450" y="5232400"/>
          <p14:tracePt t="242043" x="9093200" y="5232400"/>
          <p14:tracePt t="242060" x="9163050" y="5200650"/>
          <p14:tracePt t="242076" x="9194800" y="5175250"/>
          <p14:tracePt t="242093" x="9220200" y="5156200"/>
          <p14:tracePt t="242110" x="9239250" y="5149850"/>
          <p14:tracePt t="242143" x="9245600" y="5124450"/>
          <p14:tracePt t="242159" x="9264650" y="5086350"/>
          <p14:tracePt t="242176" x="9283700" y="4997450"/>
          <p14:tracePt t="242193" x="9283700" y="4933950"/>
          <p14:tracePt t="242210" x="9271000" y="4857750"/>
          <p14:tracePt t="242226" x="9220200" y="4711700"/>
          <p14:tracePt t="242243" x="9182100" y="4641850"/>
          <p14:tracePt t="242260" x="9163050" y="4597400"/>
          <p14:tracePt t="242277" x="9093200" y="4540250"/>
          <p14:tracePt t="242293" x="9048750" y="4483100"/>
          <p14:tracePt t="242310" x="9017000" y="4438650"/>
          <p14:tracePt t="242327" x="8972550" y="4394200"/>
          <p14:tracePt t="242343" x="8959850" y="4375150"/>
          <p14:tracePt t="242360" x="8947150" y="4368800"/>
          <p14:tracePt t="242377" x="8921750" y="4343400"/>
          <p14:tracePt t="242393" x="8915400" y="4343400"/>
          <p14:tracePt t="242410" x="8902700" y="4343400"/>
          <p14:tracePt t="242427" x="8883650" y="4337050"/>
          <p14:tracePt t="242443" x="8858250" y="4330700"/>
          <p14:tracePt t="242460" x="8832850" y="4330700"/>
          <p14:tracePt t="242477" x="8826500" y="4330700"/>
          <p14:tracePt t="242493" x="8813800" y="4330700"/>
          <p14:tracePt t="242510" x="8801100" y="4330700"/>
          <p14:tracePt t="242526" x="8794750" y="4330700"/>
          <p14:tracePt t="242811" x="8794750" y="4387850"/>
          <p14:tracePt t="242818" x="8807450" y="4476750"/>
          <p14:tracePt t="242826" x="8813800" y="4521200"/>
          <p14:tracePt t="242843" x="8826500" y="4629150"/>
          <p14:tracePt t="242860" x="8864600" y="4864100"/>
          <p14:tracePt t="242876" x="8864600" y="4953000"/>
          <p14:tracePt t="242893" x="8864600" y="4978400"/>
          <p14:tracePt t="242910" x="8864600" y="5003800"/>
          <p14:tracePt t="242926" x="8864600" y="5016500"/>
          <p14:tracePt t="242943" x="8864600" y="5029200"/>
          <p14:tracePt t="242960" x="8864600" y="5041900"/>
          <p14:tracePt t="242976" x="8851900" y="5054600"/>
          <p14:tracePt t="242993" x="8839200" y="5067300"/>
          <p14:tracePt t="243009" x="8826500" y="5099050"/>
          <p14:tracePt t="243026" x="8813800" y="5124450"/>
          <p14:tracePt t="243043" x="8794750" y="5149850"/>
          <p14:tracePt t="243059" x="8788400" y="5187950"/>
          <p14:tracePt t="243076" x="8788400" y="5245100"/>
          <p14:tracePt t="243092" x="8788400" y="5283200"/>
          <p14:tracePt t="243109" x="8788400" y="5308600"/>
          <p14:tracePt t="243126" x="8788400" y="5321300"/>
          <p14:tracePt t="243142" x="8788400" y="5334000"/>
          <p14:tracePt t="243159" x="8788400" y="5340350"/>
          <p14:tracePt t="243176" x="8788400" y="5346700"/>
          <p14:tracePt t="243220" x="8782050" y="5346700"/>
          <p14:tracePt t="243271" x="8775700" y="5346700"/>
          <p14:tracePt t="243712" x="8775700" y="5353050"/>
          <p14:tracePt t="243734" x="8775700" y="5359400"/>
          <p14:tracePt t="243756" x="8769350" y="5359400"/>
          <p14:tracePt t="243821" x="8763000" y="5365750"/>
          <p14:tracePt t="243843" x="8756650" y="5365750"/>
          <p14:tracePt t="243864" x="8756650" y="5372100"/>
          <p14:tracePt t="243893" x="8750300" y="5372100"/>
          <p14:tracePt t="243900" x="8750300" y="5378450"/>
          <p14:tracePt t="243986" x="8750300" y="5384800"/>
          <p14:tracePt t="243995" x="8743950" y="5391150"/>
          <p14:tracePt t="244001" x="8737600" y="5397500"/>
          <p14:tracePt t="244009" x="8731250" y="5403850"/>
          <p14:tracePt t="244026" x="8731250" y="5410200"/>
          <p14:tracePt t="244043" x="8731250" y="5422900"/>
          <p14:tracePt t="244059" x="8724900" y="5441950"/>
          <p14:tracePt t="244094" x="8724900" y="5454650"/>
          <p14:tracePt t="244132" x="8724900" y="5461000"/>
          <p14:tracePt t="244231" x="8724900" y="5467350"/>
          <p14:tracePt t="244238" x="8718550" y="5473700"/>
          <p14:tracePt t="244253" x="8718550" y="5486400"/>
          <p14:tracePt t="244267" x="8718550" y="5492750"/>
          <p14:tracePt t="244283" x="8718550" y="5499100"/>
          <p14:tracePt t="244292" x="8718550" y="5505450"/>
          <p14:tracePt t="244309" x="8712200" y="5518150"/>
          <p14:tracePt t="244325" x="8712200" y="5530850"/>
          <p14:tracePt t="244342" x="8712200" y="5537200"/>
          <p14:tracePt t="244359" x="8712200" y="5549900"/>
          <p14:tracePt t="244375" x="8712200" y="5581650"/>
          <p14:tracePt t="244392" x="8705850" y="5600700"/>
          <p14:tracePt t="244409" x="8705850" y="5613400"/>
          <p14:tracePt t="244425" x="8705850" y="5645150"/>
          <p14:tracePt t="244442" x="8705850" y="5657850"/>
          <p14:tracePt t="244459" x="8705850" y="5676900"/>
          <p14:tracePt t="244475" x="8705850" y="5689600"/>
          <p14:tracePt t="244477" x="8705850" y="5695950"/>
          <p14:tracePt t="244492" x="8705850" y="5702300"/>
          <p14:tracePt t="244509" x="8705850" y="5708650"/>
          <p14:tracePt t="244525" x="8705850" y="5727700"/>
          <p14:tracePt t="244542" x="8705850" y="5740400"/>
          <p14:tracePt t="244559" x="8705850" y="5746750"/>
          <p14:tracePt t="244575" x="8705850" y="5759450"/>
          <p14:tracePt t="244592" x="8705850" y="5784850"/>
          <p14:tracePt t="244609" x="8705850" y="5803900"/>
          <p14:tracePt t="244625" x="8705850" y="5816600"/>
          <p14:tracePt t="244642" x="8705850" y="5848350"/>
          <p14:tracePt t="244659" x="8705850" y="5867400"/>
          <p14:tracePt t="244675" x="8705850" y="5892800"/>
          <p14:tracePt t="244692" x="8705850" y="5924550"/>
          <p14:tracePt t="244709" x="8705850" y="5943600"/>
          <p14:tracePt t="244725" x="8705850" y="5956300"/>
          <p14:tracePt t="244742" x="8705850" y="5975350"/>
          <p14:tracePt t="244758" x="8705850" y="6000750"/>
          <p14:tracePt t="244775" x="8705850" y="6019800"/>
          <p14:tracePt t="244792" x="8705850" y="6051550"/>
          <p14:tracePt t="244808" x="8705850" y="6057900"/>
          <p14:tracePt t="244825" x="8705850" y="6070600"/>
          <p14:tracePt t="244842" x="8705850" y="6083300"/>
          <p14:tracePt t="244858" x="8705850" y="6096000"/>
          <p14:tracePt t="244875" x="8705850" y="6108700"/>
          <p14:tracePt t="244892" x="8705850" y="6121400"/>
          <p14:tracePt t="244908" x="8705850" y="6140450"/>
          <p14:tracePt t="244925" x="8705850" y="6153150"/>
          <p14:tracePt t="244942" x="8705850" y="6165850"/>
          <p14:tracePt t="244959" x="8705850" y="6197600"/>
          <p14:tracePt t="244975" x="8705850" y="6203950"/>
          <p14:tracePt t="244992" x="8705850" y="6216650"/>
          <p14:tracePt t="245010" x="8705850" y="6229350"/>
          <p14:tracePt t="245026" x="8705850" y="6242050"/>
          <p14:tracePt t="245042" x="8705850" y="6248400"/>
          <p14:tracePt t="245076" x="8705850" y="6261100"/>
          <p14:tracePt t="245092" x="8705850" y="6273800"/>
          <p14:tracePt t="245154" x="8712200" y="6280150"/>
          <p14:tracePt t="245169" x="8712200" y="6286500"/>
          <p14:tracePt t="245178" x="8712200" y="6292850"/>
          <p14:tracePt t="245184" x="8712200" y="6299200"/>
          <p14:tracePt t="245197" x="8712200" y="6305550"/>
          <p14:tracePt t="245212" x="8712200" y="6311900"/>
          <p14:tracePt t="245255" x="8712200" y="6318250"/>
          <p14:tracePt t="245285" x="8718550" y="6318250"/>
          <p14:tracePt t="246307" x="8705850" y="6318250"/>
          <p14:tracePt t="246321" x="8699500" y="6311900"/>
          <p14:tracePt t="246329" x="8699500" y="6305550"/>
          <p14:tracePt t="246344" x="8693150" y="6292850"/>
          <p14:tracePt t="246358" x="8686800" y="6286500"/>
          <p14:tracePt t="246374" x="8667750" y="6235700"/>
          <p14:tracePt t="246391" x="8629650" y="6134100"/>
          <p14:tracePt t="246408" x="8597900" y="6019800"/>
          <p14:tracePt t="246424" x="8572500" y="5924550"/>
          <p14:tracePt t="246441" x="8547100" y="5886450"/>
          <p14:tracePt t="246458" x="8489950" y="5753100"/>
          <p14:tracePt t="246474" x="8445500" y="5632450"/>
          <p14:tracePt t="246491" x="8407400" y="5537200"/>
          <p14:tracePt t="246508" x="8382000" y="5492750"/>
          <p14:tracePt t="246524" x="8337550" y="5441950"/>
          <p14:tracePt t="246541" x="8331200" y="5410200"/>
          <p14:tracePt t="246558" x="8318500" y="5391150"/>
          <p14:tracePt t="246574" x="8293100" y="5334000"/>
          <p14:tracePt t="246591" x="8280400" y="5295900"/>
          <p14:tracePt t="246608" x="8274050" y="5257800"/>
          <p14:tracePt t="246624" x="8255000" y="5219700"/>
          <p14:tracePt t="246641" x="8242300" y="5207000"/>
          <p14:tracePt t="246658" x="8229600" y="5181600"/>
          <p14:tracePt t="246674" x="8204200" y="5149850"/>
          <p14:tracePt t="246691" x="8178800" y="5118100"/>
          <p14:tracePt t="246708" x="8166100" y="5099050"/>
          <p14:tracePt t="246725" x="8153400" y="5073650"/>
          <p14:tracePt t="246741" x="8147050" y="5060950"/>
          <p14:tracePt t="247368" x="8140700" y="5060950"/>
          <p14:tracePt t="247377" x="8134350" y="5060950"/>
          <p14:tracePt t="247383" x="8128000" y="5073650"/>
          <p14:tracePt t="247391" x="8115300" y="5086350"/>
          <p14:tracePt t="247408" x="8083550" y="5111750"/>
          <p14:tracePt t="247425" x="8058150" y="5137150"/>
          <p14:tracePt t="247441" x="8032750" y="5149850"/>
          <p14:tracePt t="247458" x="8013700" y="5168900"/>
          <p14:tracePt t="247474" x="7981950" y="5181600"/>
          <p14:tracePt t="247491" x="7950200" y="5200650"/>
          <p14:tracePt t="247508" x="7924800" y="5219700"/>
          <p14:tracePt t="247512" x="7918450" y="5219700"/>
          <p14:tracePt t="247525" x="7912100" y="5219700"/>
          <p14:tracePt t="247541" x="7893050" y="5226050"/>
          <p14:tracePt t="247557" x="7874000" y="5226050"/>
          <p14:tracePt t="247574" x="7835900" y="5226050"/>
          <p14:tracePt t="247591" x="7804150" y="5226050"/>
          <p14:tracePt t="247607" x="7753350" y="5226050"/>
          <p14:tracePt t="247624" x="7727950" y="5226050"/>
          <p14:tracePt t="247640" x="7689850" y="5226050"/>
          <p14:tracePt t="247657" x="7670800" y="5226050"/>
          <p14:tracePt t="247674" x="7639050" y="5226050"/>
          <p14:tracePt t="247690" x="7620000" y="5226050"/>
          <p14:tracePt t="247707" x="7562850" y="5226050"/>
          <p14:tracePt t="247724" x="7518400" y="5226050"/>
          <p14:tracePt t="247741" x="7493000" y="5226050"/>
          <p14:tracePt t="247757" x="7442200" y="5219700"/>
          <p14:tracePt t="247774" x="7416800" y="5219700"/>
          <p14:tracePt t="247790" x="7391400" y="5219700"/>
          <p14:tracePt t="247807" x="7366000" y="5219700"/>
          <p14:tracePt t="247824" x="7353300" y="5219700"/>
          <p14:tracePt t="247841" x="7346950" y="5219700"/>
          <p14:tracePt t="247857" x="7321550" y="5219700"/>
          <p14:tracePt t="247874" x="7302500" y="5213350"/>
          <p14:tracePt t="247890" x="7289800" y="5207000"/>
          <p14:tracePt t="247907" x="7251700" y="5207000"/>
          <p14:tracePt t="247924" x="7232650" y="5207000"/>
          <p14:tracePt t="247940" x="7207250" y="5194300"/>
          <p14:tracePt t="247957" x="7181850" y="5194300"/>
          <p14:tracePt t="247974" x="7150100" y="5194300"/>
          <p14:tracePt t="247990" x="7124700" y="5194300"/>
          <p14:tracePt t="248007" x="7112000" y="5194300"/>
          <p14:tracePt t="248009" x="7099300" y="5194300"/>
          <p14:tracePt t="248024" x="7092950" y="5194300"/>
          <p14:tracePt t="248040" x="7086600" y="5194300"/>
          <p14:tracePt t="248057" x="7073900" y="5194300"/>
          <p14:tracePt t="248074" x="7054850" y="5194300"/>
          <p14:tracePt t="248090" x="7048500" y="5194300"/>
          <p14:tracePt t="248107" x="7035800" y="5194300"/>
          <p14:tracePt t="248124" x="7029450" y="5194300"/>
          <p14:tracePt t="248169" x="7023100" y="5194300"/>
          <p14:tracePt t="250057" x="7029450" y="5194300"/>
          <p14:tracePt t="250064" x="7054850" y="5194300"/>
          <p14:tracePt t="250073" x="7067550" y="5194300"/>
          <p14:tracePt t="250090" x="7112000" y="5194300"/>
          <p14:tracePt t="250106" x="7137400" y="5194300"/>
          <p14:tracePt t="250123" x="7200900" y="5194300"/>
          <p14:tracePt t="250140" x="7245350" y="5194300"/>
          <p14:tracePt t="250156" x="7283450" y="5194300"/>
          <p14:tracePt t="250173" x="7366000" y="5194300"/>
          <p14:tracePt t="250190" x="7423150" y="5200650"/>
          <p14:tracePt t="250207" x="7473950" y="5200650"/>
          <p14:tracePt t="250223" x="7550150" y="5207000"/>
          <p14:tracePt t="250240" x="7626350" y="5207000"/>
          <p14:tracePt t="250257" x="7721600" y="5207000"/>
          <p14:tracePt t="250274" x="7829550" y="5207000"/>
          <p14:tracePt t="250290" x="7880350" y="5207000"/>
          <p14:tracePt t="250306" x="7912100" y="5207000"/>
          <p14:tracePt t="250323" x="7956550" y="5207000"/>
          <p14:tracePt t="250339" x="8013700" y="5219700"/>
          <p14:tracePt t="250356" x="8077200" y="5238750"/>
          <p14:tracePt t="250373" x="8102600" y="5245100"/>
          <p14:tracePt t="250390" x="8153400" y="5257800"/>
          <p14:tracePt t="250407" x="8172450" y="5257800"/>
          <p14:tracePt t="250423" x="8185150" y="5257800"/>
          <p14:tracePt t="250440" x="8197850" y="5257800"/>
          <p14:tracePt t="250456" x="8204200" y="5257800"/>
          <p14:tracePt t="250490" x="8204200" y="5264150"/>
          <p14:tracePt t="250534" x="8178800" y="5264150"/>
          <p14:tracePt t="250542" x="8128000" y="5264150"/>
          <p14:tracePt t="250548" x="8077200" y="5264150"/>
          <p14:tracePt t="250556" x="8032750" y="5264150"/>
          <p14:tracePt t="250573" x="7924800" y="5264150"/>
          <p14:tracePt t="250590" x="7772400" y="5245100"/>
          <p14:tracePt t="250606" x="7683500" y="5245100"/>
          <p14:tracePt t="250623" x="7632700" y="5245100"/>
          <p14:tracePt t="250639" x="7588250" y="5245100"/>
          <p14:tracePt t="250656" x="7493000" y="5245100"/>
          <p14:tracePt t="250673" x="7416800" y="5245100"/>
          <p14:tracePt t="250689" x="7346950" y="5251450"/>
          <p14:tracePt t="250706" x="7302500" y="5257800"/>
          <p14:tracePt t="250722" x="7296150" y="5257800"/>
          <p14:tracePt t="250739" x="7283450" y="5257800"/>
          <p14:tracePt t="250756" x="7264400" y="5257800"/>
          <p14:tracePt t="250864" x="7270750" y="5257800"/>
          <p14:tracePt t="250871" x="7296150" y="5251450"/>
          <p14:tracePt t="250878" x="7340600" y="5245100"/>
          <p14:tracePt t="250889" x="7385050" y="5219700"/>
          <p14:tracePt t="250906" x="7499350" y="5207000"/>
          <p14:tracePt t="250922" x="7670800" y="5187950"/>
          <p14:tracePt t="250939" x="7766050" y="5187950"/>
          <p14:tracePt t="250956" x="7835900" y="5194300"/>
          <p14:tracePt t="250972" x="7912100" y="5200650"/>
          <p14:tracePt t="250989" x="7950200" y="5207000"/>
          <p14:tracePt t="251006" x="7969250" y="5207000"/>
          <p14:tracePt t="251022" x="7981950" y="5207000"/>
          <p14:tracePt t="251024" x="7988300" y="5207000"/>
          <p14:tracePt t="251039" x="7994650" y="5207000"/>
          <p14:tracePt t="251080" x="7994650" y="5219700"/>
          <p14:tracePt t="251102" x="7988300" y="5219700"/>
          <p14:tracePt t="251110" x="7975600" y="5219700"/>
          <p14:tracePt t="251117" x="7937500" y="5219700"/>
          <p14:tracePt t="251125" x="7810500" y="5219700"/>
          <p14:tracePt t="251139" x="7562850" y="5226050"/>
          <p14:tracePt t="251156" x="7270750" y="5226050"/>
          <p14:tracePt t="251172" x="7143750" y="5226050"/>
          <p14:tracePt t="251189" x="7073900" y="5226050"/>
          <p14:tracePt t="251206" x="7054850" y="5226050"/>
          <p14:tracePt t="251223" x="7035800" y="5226050"/>
          <p14:tracePt t="251240" x="7023100" y="5226050"/>
          <p14:tracePt t="251283" x="7035800" y="5226050"/>
          <p14:tracePt t="251292" x="7086600" y="5207000"/>
          <p14:tracePt t="251306" x="7264400" y="5175250"/>
          <p14:tracePt t="251323" x="7404100" y="5156200"/>
          <p14:tracePt t="251339" x="7512050" y="5156200"/>
          <p14:tracePt t="251356" x="7651750" y="5156200"/>
          <p14:tracePt t="251372" x="7727950" y="5156200"/>
          <p14:tracePt t="251389" x="7791450" y="5156200"/>
          <p14:tracePt t="251406" x="7969250" y="5175250"/>
          <p14:tracePt t="251423" x="8083550" y="5187950"/>
          <p14:tracePt t="251440" x="8147050" y="5200650"/>
          <p14:tracePt t="251456" x="8178800" y="5219700"/>
          <p14:tracePt t="251473" x="8229600" y="5226050"/>
          <p14:tracePt t="251490" x="8274050" y="5226050"/>
          <p14:tracePt t="251507" x="8350250" y="5226050"/>
          <p14:tracePt t="251523" x="8394700" y="5226050"/>
          <p14:tracePt t="251539" x="8420100" y="5226050"/>
          <p14:tracePt t="251557" x="8458200" y="5226050"/>
          <p14:tracePt t="251573" x="8483600" y="5194300"/>
          <p14:tracePt t="251589" x="8515350" y="5130800"/>
          <p14:tracePt t="251606" x="8528050" y="5092700"/>
          <p14:tracePt t="251622" x="8528050" y="5041900"/>
          <p14:tracePt t="251639" x="8528050" y="5016500"/>
          <p14:tracePt t="251656" x="8528050" y="4991100"/>
          <p14:tracePt t="251672" x="8483600" y="4883150"/>
          <p14:tracePt t="251689" x="8439150" y="4781550"/>
          <p14:tracePt t="251706" x="8388350" y="4724400"/>
          <p14:tracePt t="251723" x="8324850" y="4673600"/>
          <p14:tracePt t="251739" x="8280400" y="4654550"/>
          <p14:tracePt t="251756" x="8235950" y="4648200"/>
          <p14:tracePt t="251774" x="8153400" y="4654550"/>
          <p14:tracePt t="251789" x="8115300" y="4686300"/>
          <p14:tracePt t="251805" x="8077200" y="4705350"/>
          <p14:tracePt t="251822" x="8051800" y="4762500"/>
          <p14:tracePt t="251839" x="8020050" y="4832350"/>
          <p14:tracePt t="251856" x="8007350" y="4889500"/>
          <p14:tracePt t="251872" x="8007350" y="4946650"/>
          <p14:tracePt t="251889" x="8007350" y="5016500"/>
          <p14:tracePt t="251905" x="8007350" y="5080000"/>
          <p14:tracePt t="251922" x="8007350" y="5137150"/>
          <p14:tracePt t="251940" x="8051800" y="5232400"/>
          <p14:tracePt t="251955" x="8102600" y="5346700"/>
          <p14:tracePt t="251972" x="8147050" y="5422900"/>
          <p14:tracePt t="251989" x="8191500" y="5492750"/>
          <p14:tracePt t="252005" x="8267700" y="5537200"/>
          <p14:tracePt t="252022" x="8388350" y="5594350"/>
          <p14:tracePt t="252040" x="8559800" y="5638800"/>
          <p14:tracePt t="252055" x="8667750" y="5645150"/>
          <p14:tracePt t="252072" x="8750300" y="5645150"/>
          <p14:tracePt t="252089" x="8832850" y="5626100"/>
          <p14:tracePt t="252105" x="8909050" y="5556250"/>
          <p14:tracePt t="252122" x="8966200" y="5467350"/>
          <p14:tracePt t="252139" x="8991600" y="5403850"/>
          <p14:tracePt t="252155" x="9004300" y="5327650"/>
          <p14:tracePt t="252172" x="9004300" y="5257800"/>
          <p14:tracePt t="252189" x="8997950" y="5181600"/>
          <p14:tracePt t="252205" x="8947150" y="5099050"/>
          <p14:tracePt t="252222" x="8909050" y="5054600"/>
          <p14:tracePt t="252238" x="8883650" y="5035550"/>
          <p14:tracePt t="252255" x="8794750" y="5003800"/>
          <p14:tracePt t="252272" x="8718550" y="4991100"/>
          <p14:tracePt t="252288" x="8623300" y="4991100"/>
          <p14:tracePt t="252305" x="8553450" y="4984750"/>
          <p14:tracePt t="252322" x="8509000" y="4984750"/>
          <p14:tracePt t="252338" x="8496300" y="4984750"/>
          <p14:tracePt t="252355" x="8483600" y="4984750"/>
          <p14:tracePt t="252372" x="8470900" y="4984750"/>
          <p14:tracePt t="252388" x="8464550" y="4991100"/>
          <p14:tracePt t="252405" x="8451850" y="4997450"/>
          <p14:tracePt t="252422" x="8432800" y="4997450"/>
          <p14:tracePt t="252515" x="8432800" y="5003800"/>
          <p14:tracePt t="252524" x="8432800" y="5010150"/>
          <p14:tracePt t="252530" x="8439150" y="5010150"/>
          <p14:tracePt t="252538" x="8445500" y="5010150"/>
          <p14:tracePt t="252555" x="8458200" y="5010150"/>
          <p14:tracePt t="252572" x="8464550" y="5010150"/>
          <p14:tracePt t="252871" x="8432800" y="5022850"/>
          <p14:tracePt t="252878" x="8382000" y="5041900"/>
          <p14:tracePt t="252889" x="8324850" y="5054600"/>
          <p14:tracePt t="252906" x="8172450" y="5086350"/>
          <p14:tracePt t="252922" x="8070850" y="5111750"/>
          <p14:tracePt t="252939" x="7905750" y="5156200"/>
          <p14:tracePt t="252955" x="7696200" y="5207000"/>
          <p14:tracePt t="252972" x="7620000" y="5213350"/>
          <p14:tracePt t="252988" x="7543800" y="5213350"/>
          <p14:tracePt t="253005" x="7467600" y="5213350"/>
          <p14:tracePt t="253022" x="7346950" y="5213350"/>
          <p14:tracePt t="253038" x="7296150" y="5213350"/>
          <p14:tracePt t="253057" x="7194550" y="5207000"/>
          <p14:tracePt t="253072" x="7124700" y="5194300"/>
          <p14:tracePt t="253089" x="7061200" y="5187950"/>
          <p14:tracePt t="253105" x="7004050" y="5187950"/>
          <p14:tracePt t="253122" x="6946900" y="5168900"/>
          <p14:tracePt t="253139" x="6845300" y="5149850"/>
          <p14:tracePt t="253155" x="6794500" y="5143500"/>
          <p14:tracePt t="253173" x="6737350" y="5137150"/>
          <p14:tracePt t="253189" x="6711950" y="5137150"/>
          <p14:tracePt t="253206" x="6705600" y="5137150"/>
          <p14:tracePt t="253223" x="6692900" y="5137150"/>
          <p14:tracePt t="253239" x="6673850" y="5137150"/>
          <p14:tracePt t="253255" x="6667500" y="5137150"/>
          <p14:tracePt t="253273" x="6654800" y="5137150"/>
          <p14:tracePt t="253289" x="6642100" y="5137150"/>
          <p14:tracePt t="253305" x="6629400" y="5137150"/>
          <p14:tracePt t="253929" x="6629400" y="5143500"/>
          <p14:tracePt t="254073" x="6635750" y="5143500"/>
          <p14:tracePt t="254571" x="6654800" y="5124450"/>
          <p14:tracePt t="254578" x="6673850" y="5105400"/>
          <p14:tracePt t="254587" x="6705600" y="5067300"/>
          <p14:tracePt t="254604" x="6737350" y="5029200"/>
          <p14:tracePt t="254621" x="6807200" y="4978400"/>
          <p14:tracePt t="254637" x="6896100" y="4914900"/>
          <p14:tracePt t="254654" x="6953250" y="4889500"/>
          <p14:tracePt t="254672" x="7010400" y="4826000"/>
          <p14:tracePt t="254688" x="7035800" y="4768850"/>
          <p14:tracePt t="254704" x="7061200" y="4730750"/>
          <p14:tracePt t="254721" x="7073900" y="4679950"/>
          <p14:tracePt t="254737" x="7092950" y="4622800"/>
          <p14:tracePt t="254754" x="7112000" y="4578350"/>
          <p14:tracePt t="254771" x="7112000" y="4470400"/>
          <p14:tracePt t="254787" x="7086600" y="4305300"/>
          <p14:tracePt t="254804" x="7067550" y="4235450"/>
          <p14:tracePt t="254821" x="7061200" y="4203700"/>
          <p14:tracePt t="254837" x="7016750" y="4146550"/>
          <p14:tracePt t="254854" x="6985000" y="4102100"/>
          <p14:tracePt t="254871" x="6934200" y="4057650"/>
          <p14:tracePt t="254888" x="6870700" y="3987800"/>
          <p14:tracePt t="254904" x="6832600" y="3956050"/>
          <p14:tracePt t="254921" x="6813550" y="3943350"/>
          <p14:tracePt t="254937" x="6775450" y="3917950"/>
          <p14:tracePt t="254954" x="6648450" y="3898900"/>
          <p14:tracePt t="254971" x="6565900" y="3886200"/>
          <p14:tracePt t="254987" x="6515100" y="3886200"/>
          <p14:tracePt t="255004" x="6432550" y="3892550"/>
          <p14:tracePt t="255021" x="6381750" y="3911600"/>
          <p14:tracePt t="255038" x="6280150" y="3962400"/>
          <p14:tracePt t="255040" x="6242050" y="3981450"/>
          <p14:tracePt t="255054" x="6178550" y="4038600"/>
          <p14:tracePt t="255071" x="6121400" y="4070350"/>
          <p14:tracePt t="255087" x="6096000" y="4114800"/>
          <p14:tracePt t="255105" x="6026150" y="4203700"/>
          <p14:tracePt t="255121" x="5975350" y="4292600"/>
          <p14:tracePt t="255138" x="5924550" y="4394200"/>
          <p14:tracePt t="255155" x="5886450" y="4476750"/>
          <p14:tracePt t="255171" x="5873750" y="4508500"/>
          <p14:tracePt t="255188" x="5854700" y="4559300"/>
          <p14:tracePt t="255204" x="5835650" y="4629150"/>
          <p14:tracePt t="255221" x="5810250" y="4775200"/>
          <p14:tracePt t="255237" x="5791200" y="4845050"/>
          <p14:tracePt t="255254" x="5791200" y="4908550"/>
          <p14:tracePt t="255271" x="5810250" y="5041900"/>
          <p14:tracePt t="255287" x="5829300" y="5124450"/>
          <p14:tracePt t="255304" x="5848350" y="5181600"/>
          <p14:tracePt t="255321" x="5892800" y="5264150"/>
          <p14:tracePt t="255337" x="5918200" y="5346700"/>
          <p14:tracePt t="255354" x="5949950" y="5416550"/>
          <p14:tracePt t="255371" x="5969000" y="5467350"/>
          <p14:tracePt t="255387" x="5981700" y="5505450"/>
          <p14:tracePt t="255404" x="5988050" y="5537200"/>
          <p14:tracePt t="255420" x="6007100" y="5575300"/>
          <p14:tracePt t="255437" x="6051550" y="5664200"/>
          <p14:tracePt t="255454" x="6076950" y="5708650"/>
          <p14:tracePt t="255471" x="6089650" y="5746750"/>
          <p14:tracePt t="255487" x="6102350" y="5810250"/>
          <p14:tracePt t="255504" x="6115050" y="5842000"/>
          <p14:tracePt t="255521" x="6134100" y="5880100"/>
          <p14:tracePt t="255537" x="6153150" y="5911850"/>
          <p14:tracePt t="255554" x="6159500" y="5924550"/>
          <p14:tracePt t="255570" x="6165850" y="5937250"/>
          <p14:tracePt t="255587" x="6172200" y="5943600"/>
          <p14:tracePt t="255604" x="6197600" y="5949950"/>
          <p14:tracePt t="255620" x="6235700" y="5949950"/>
          <p14:tracePt t="255637" x="6280150" y="5949950"/>
          <p14:tracePt t="255654" x="6311900" y="5949950"/>
          <p14:tracePt t="255670" x="6337300" y="5949950"/>
          <p14:tracePt t="255687" x="6381750" y="5949950"/>
          <p14:tracePt t="255704" x="6445250" y="5937250"/>
          <p14:tracePt t="255720" x="6515100" y="5918200"/>
          <p14:tracePt t="255737" x="6591300" y="5873750"/>
          <p14:tracePt t="255753" x="6743700" y="5791200"/>
          <p14:tracePt t="255770" x="6813550" y="5765800"/>
          <p14:tracePt t="255787" x="6877050" y="5727700"/>
          <p14:tracePt t="255804" x="6934200" y="5708650"/>
          <p14:tracePt t="255820" x="6991350" y="5670550"/>
          <p14:tracePt t="255837" x="7061200" y="5645150"/>
          <p14:tracePt t="255854" x="7181850" y="5575300"/>
          <p14:tracePt t="255870" x="7226300" y="5543550"/>
          <p14:tracePt t="255887" x="7270750" y="5511800"/>
          <p14:tracePt t="255903" x="7296150" y="5486400"/>
          <p14:tracePt t="255920" x="7321550" y="5467350"/>
          <p14:tracePt t="255937" x="7334250" y="5435600"/>
          <p14:tracePt t="255954" x="7353300" y="5397500"/>
          <p14:tracePt t="255970" x="7378700" y="5365750"/>
          <p14:tracePt t="255987" x="7385050" y="5353050"/>
          <p14:tracePt t="256004" x="7397750" y="5340350"/>
          <p14:tracePt t="256037" x="7404100" y="5327650"/>
          <p14:tracePt t="256054" x="7404100" y="5314950"/>
          <p14:tracePt t="256059" x="7404100" y="5308600"/>
          <p14:tracePt t="256071" x="7404100" y="5289550"/>
          <p14:tracePt t="256087" x="7404100" y="5257800"/>
          <p14:tracePt t="256104" x="7404100" y="5226050"/>
          <p14:tracePt t="256121" x="7385050" y="5149850"/>
          <p14:tracePt t="256137" x="7346950" y="5073650"/>
          <p14:tracePt t="256154" x="7315200" y="4991100"/>
          <p14:tracePt t="256172" x="7264400" y="4845050"/>
          <p14:tracePt t="256187" x="7232650" y="4762500"/>
          <p14:tracePt t="256204" x="7200900" y="4699000"/>
          <p14:tracePt t="256221" x="7175500" y="4667250"/>
          <p14:tracePt t="256237" x="7105650" y="4572000"/>
          <p14:tracePt t="256254" x="7054850" y="4521200"/>
          <p14:tracePt t="256271" x="7023100" y="4464050"/>
          <p14:tracePt t="256287" x="6978650" y="4413250"/>
          <p14:tracePt t="256304" x="6959600" y="4400550"/>
          <p14:tracePt t="256321" x="6934200" y="4387850"/>
          <p14:tracePt t="256338" x="6915150" y="4368800"/>
          <p14:tracePt t="256354" x="6908800" y="4368800"/>
          <p14:tracePt t="256371" x="6896100" y="4368800"/>
          <p14:tracePt t="256388" x="6883400" y="4368800"/>
          <p14:tracePt t="256490" x="6889750" y="4375150"/>
          <p14:tracePt t="256498" x="6896100" y="4381500"/>
          <p14:tracePt t="256506" x="6908800" y="4387850"/>
          <p14:tracePt t="256521" x="6915150" y="4394200"/>
          <p14:tracePt t="256537" x="6927850" y="4406900"/>
          <p14:tracePt t="256554" x="6934200" y="4413250"/>
          <p14:tracePt t="256577" x="6934200" y="4419600"/>
          <p14:tracePt t="256587" x="6940550" y="4432300"/>
          <p14:tracePt t="256604" x="6978650" y="4445000"/>
          <p14:tracePt t="256620" x="7023100" y="4457700"/>
          <p14:tracePt t="256637" x="7042150" y="4470400"/>
          <p14:tracePt t="256653" x="7054850" y="4476750"/>
          <p14:tracePt t="256670" x="7073900" y="4502150"/>
          <p14:tracePt t="256687" x="7080250" y="4521200"/>
          <p14:tracePt t="256704" x="7092950" y="4552950"/>
          <p14:tracePt t="256720" x="7092950" y="4572000"/>
          <p14:tracePt t="256737" x="7092950" y="4578350"/>
          <p14:tracePt t="256754" x="7092950" y="4597400"/>
          <p14:tracePt t="256770" x="7061200" y="4597400"/>
          <p14:tracePt t="256787" x="6985000" y="4597400"/>
          <p14:tracePt t="256803" x="6838950" y="4591050"/>
          <p14:tracePt t="256820" x="6699250" y="4565650"/>
          <p14:tracePt t="256836" x="6667500" y="4565650"/>
          <p14:tracePt t="256853" x="6661150" y="4565650"/>
          <p14:tracePt t="256870" x="6648450" y="4565650"/>
          <p14:tracePt t="256886" x="6642100" y="4565650"/>
          <p14:tracePt t="256903" x="6642100" y="4552950"/>
          <p14:tracePt t="256920" x="6667500" y="4533900"/>
          <p14:tracePt t="256936" x="6851650" y="4451350"/>
          <p14:tracePt t="256953" x="7016750" y="4394200"/>
          <p14:tracePt t="256970" x="7175500" y="4368800"/>
          <p14:tracePt t="256986" x="7327900" y="4362450"/>
          <p14:tracePt t="257003" x="7378700" y="4368800"/>
          <p14:tracePt t="257020" x="7454900" y="4387850"/>
          <p14:tracePt t="257036" x="7550150" y="4445000"/>
          <p14:tracePt t="257053" x="7594600" y="4489450"/>
          <p14:tracePt t="257070" x="7645400" y="4565650"/>
          <p14:tracePt t="257087" x="7702550" y="4686300"/>
          <p14:tracePt t="257103" x="7740650" y="4768850"/>
          <p14:tracePt t="257120" x="7759700" y="4870450"/>
          <p14:tracePt t="257136" x="7772400" y="4921250"/>
          <p14:tracePt t="257153" x="7772400" y="4991100"/>
          <p14:tracePt t="257170" x="7772400" y="5010150"/>
          <p14:tracePt t="257186" x="7772400" y="5048250"/>
          <p14:tracePt t="257203" x="7772400" y="5080000"/>
          <p14:tracePt t="257219" x="7772400" y="5086350"/>
          <p14:tracePt t="257236" x="7772400" y="5099050"/>
          <p14:tracePt t="257253" x="7766050" y="5111750"/>
          <p14:tracePt t="257269" x="7766050" y="5118100"/>
          <p14:tracePt t="257286" x="7759700" y="5124450"/>
          <p14:tracePt t="257831" x="7753350" y="5124450"/>
          <p14:tracePt t="257839" x="7740650" y="5111750"/>
          <p14:tracePt t="257845" x="7727950" y="5105400"/>
          <p14:tracePt t="257853" x="7721600" y="5105400"/>
          <p14:tracePt t="257870" x="7708900" y="5086350"/>
          <p14:tracePt t="257887" x="7677150" y="5060950"/>
          <p14:tracePt t="257903" x="7664450" y="5048250"/>
          <p14:tracePt t="257920" x="7658100" y="5048250"/>
          <p14:tracePt t="257936" x="7639050" y="5048250"/>
          <p14:tracePt t="257953" x="7607300" y="5048250"/>
          <p14:tracePt t="257969" x="7556500" y="5054600"/>
          <p14:tracePt t="257986" x="7499350" y="5073650"/>
          <p14:tracePt t="258003" x="7378700" y="5118100"/>
          <p14:tracePt t="258019" x="7308850" y="5162550"/>
          <p14:tracePt t="258036" x="7258050" y="5200650"/>
          <p14:tracePt t="258053" x="7188200" y="5295900"/>
          <p14:tracePt t="258069" x="7137400" y="5365750"/>
          <p14:tracePt t="258086" x="7086600" y="5429250"/>
          <p14:tracePt t="258103" x="7048500" y="5486400"/>
          <p14:tracePt t="258120" x="6978650" y="5549900"/>
          <p14:tracePt t="258136" x="6934200" y="5607050"/>
          <p14:tracePt t="258153" x="6915150" y="5651500"/>
          <p14:tracePt t="258170" x="6883400" y="5708650"/>
          <p14:tracePt t="258186" x="6870700" y="5753100"/>
          <p14:tracePt t="258203" x="6858000" y="5797550"/>
          <p14:tracePt t="258220" x="6838950" y="5854700"/>
          <p14:tracePt t="258236" x="6813550" y="5905500"/>
          <p14:tracePt t="258253" x="6794500" y="5956300"/>
          <p14:tracePt t="258270" x="6775450" y="6032500"/>
          <p14:tracePt t="258286" x="6756400" y="6070600"/>
          <p14:tracePt t="258303" x="6737350" y="6115050"/>
          <p14:tracePt t="258320" x="6718300" y="6153150"/>
          <p14:tracePt t="258336" x="6686550" y="6216650"/>
          <p14:tracePt t="258353" x="6667500" y="6261100"/>
          <p14:tracePt t="258370" x="6648450" y="6292850"/>
          <p14:tracePt t="258386" x="6642100" y="6318250"/>
          <p14:tracePt t="258403" x="6642100" y="6330950"/>
          <p14:tracePt t="258420" x="6642100" y="6337300"/>
          <p14:tracePt t="258436" x="6642100" y="6350000"/>
          <p14:tracePt t="259080" x="6635750" y="6350000"/>
          <p14:tracePt t="259106" x="6629400" y="6350000"/>
          <p14:tracePt t="259122" x="6623050" y="6350000"/>
          <p14:tracePt t="259142" x="6616700" y="6350000"/>
          <p14:tracePt t="259150" x="6610350" y="6350000"/>
          <p14:tracePt t="259164" x="6604000" y="6350000"/>
          <p14:tracePt t="259178" x="6597650" y="6350000"/>
          <p14:tracePt t="259193" x="6591300" y="6350000"/>
          <p14:tracePt t="259208" x="6572250" y="6343650"/>
          <p14:tracePt t="259219" x="6559550" y="6330950"/>
          <p14:tracePt t="259236" x="6438900" y="6229350"/>
          <p14:tracePt t="259252" x="6248400" y="6032500"/>
          <p14:tracePt t="259269" x="6127750" y="5899150"/>
          <p14:tracePt t="259287" x="6007100" y="5772150"/>
          <p14:tracePt t="259303" x="5937250" y="5689600"/>
          <p14:tracePt t="259319" x="5880100" y="5581650"/>
          <p14:tracePt t="259336" x="5842000" y="5492750"/>
          <p14:tracePt t="259353" x="5810250" y="5372100"/>
          <p14:tracePt t="259369" x="5803900" y="5314950"/>
          <p14:tracePt t="259386" x="5803900" y="5289550"/>
          <p14:tracePt t="259403" x="5803900" y="5264150"/>
          <p14:tracePt t="259419" x="5803900" y="5251450"/>
          <p14:tracePt t="259436" x="5803900" y="5245100"/>
          <p14:tracePt t="259453" x="5803900" y="5213350"/>
          <p14:tracePt t="259469" x="5803900" y="5200650"/>
          <p14:tracePt t="259486" x="5803900" y="5194300"/>
          <p14:tracePt t="259503" x="5803900" y="5175250"/>
          <p14:tracePt t="259536" x="5803900" y="5156200"/>
          <p14:tracePt t="259552" x="5803900" y="5137150"/>
          <p14:tracePt t="259569" x="5803900" y="5099050"/>
          <p14:tracePt t="259586" x="5803900" y="5092700"/>
          <p14:tracePt t="259603" x="5803900" y="5086350"/>
          <p14:tracePt t="259677" x="5816600" y="5086350"/>
          <p14:tracePt t="259685" x="5822950" y="5086350"/>
          <p14:tracePt t="259693" x="5829300" y="5073650"/>
          <p14:tracePt t="259702" x="5842000" y="5073650"/>
          <p14:tracePt t="259719" x="5873750" y="5073650"/>
          <p14:tracePt t="259735" x="5880100" y="5073650"/>
          <p14:tracePt t="259752" x="5892800" y="5073650"/>
          <p14:tracePt t="259807" x="5892800" y="5086350"/>
          <p14:tracePt t="259865" x="5892800" y="5092700"/>
          <p14:tracePt t="259879" x="5892800" y="5099050"/>
          <p14:tracePt t="260217" x="5880100" y="5099050"/>
          <p14:tracePt t="260224" x="5873750" y="5099050"/>
          <p14:tracePt t="260235" x="5829300" y="5099050"/>
          <p14:tracePt t="260252" x="5778500" y="5099050"/>
          <p14:tracePt t="260268" x="5670550" y="5099050"/>
          <p14:tracePt t="260285" x="5645150" y="5099050"/>
          <p14:tracePt t="260301" x="5632450" y="5099050"/>
          <p14:tracePt t="260318" x="5594350" y="5099050"/>
          <p14:tracePt t="260335" x="5575300" y="5099050"/>
          <p14:tracePt t="260352" x="5530850" y="5105400"/>
          <p14:tracePt t="260368" x="5480050" y="5105400"/>
          <p14:tracePt t="260385" x="5441950" y="5105400"/>
          <p14:tracePt t="260402" x="5410200" y="5105400"/>
          <p14:tracePt t="260418" x="5403850" y="5105400"/>
          <p14:tracePt t="260435" x="5391150" y="5105400"/>
          <p14:tracePt t="260452" x="5346700" y="5105400"/>
          <p14:tracePt t="260468" x="5327650" y="5111750"/>
          <p14:tracePt t="260485" x="5283200" y="5111750"/>
          <p14:tracePt t="260502" x="5270500" y="5111750"/>
          <p14:tracePt t="260518" x="5257800" y="5111750"/>
          <p14:tracePt t="260535" x="5245100" y="5111750"/>
          <p14:tracePt t="260551" x="5232400" y="5111750"/>
          <p14:tracePt t="260568" x="5200650" y="5118100"/>
          <p14:tracePt t="260571" x="5194300" y="5118100"/>
          <p14:tracePt t="260585" x="5149850" y="5118100"/>
          <p14:tracePt t="260601" x="5130800" y="5124450"/>
          <p14:tracePt t="260619" x="5118100" y="5130800"/>
          <p14:tracePt t="260636" x="5099050" y="5137150"/>
          <p14:tracePt t="260652" x="5092700" y="5137150"/>
          <p14:tracePt t="260668" x="5086350" y="5137150"/>
          <p14:tracePt t="260685" x="5080000" y="5149850"/>
          <p14:tracePt t="260702" x="5067300" y="5156200"/>
          <p14:tracePt t="260718" x="5054600" y="5162550"/>
          <p14:tracePt t="260736" x="5048250" y="5168900"/>
          <p14:tracePt t="260752" x="5035550" y="5168900"/>
          <p14:tracePt t="260768" x="5022850" y="5168900"/>
          <p14:tracePt t="260785" x="5022850" y="5175250"/>
          <p14:tracePt t="260802" x="5016500" y="5175250"/>
          <p14:tracePt t="260818" x="5010150" y="5175250"/>
          <p14:tracePt t="261933" x="5003800" y="5162550"/>
          <p14:tracePt t="261940" x="4997450" y="5156200"/>
          <p14:tracePt t="261951" x="4991100" y="5143500"/>
          <p14:tracePt t="261968" x="4991100" y="5124450"/>
          <p14:tracePt t="261984" x="4991100" y="5111750"/>
          <p14:tracePt t="262001" x="4991100" y="5105400"/>
          <p14:tracePt t="262403" x="4991100" y="5067300"/>
          <p14:tracePt t="262411" x="4991100" y="5022850"/>
          <p14:tracePt t="262418" x="4997450" y="5003800"/>
          <p14:tracePt t="262434" x="5010150" y="4933950"/>
          <p14:tracePt t="262451" x="5022850" y="4826000"/>
          <p14:tracePt t="262468" x="5054600" y="4667250"/>
          <p14:tracePt t="262484" x="5054600" y="4591050"/>
          <p14:tracePt t="262501" x="5035550" y="4464050"/>
          <p14:tracePt t="262518" x="5003800" y="4318000"/>
          <p14:tracePt t="262534" x="4965700" y="4229100"/>
          <p14:tracePt t="262551" x="4940300" y="4184650"/>
          <p14:tracePt t="262567" x="4908550" y="4127500"/>
          <p14:tracePt t="262584" x="4895850" y="4089400"/>
          <p14:tracePt t="262600" x="4870450" y="4032250"/>
          <p14:tracePt t="262617" x="4832350" y="3968750"/>
          <p14:tracePt t="262634" x="4794250" y="3905250"/>
          <p14:tracePt t="262651" x="4768850" y="3867150"/>
          <p14:tracePt t="262667" x="4743450" y="3848100"/>
          <p14:tracePt t="262684" x="4686300" y="3816350"/>
          <p14:tracePt t="262701" x="4641850" y="3803650"/>
          <p14:tracePt t="262718" x="4603750" y="3790950"/>
          <p14:tracePt t="262734" x="4552950" y="3778250"/>
          <p14:tracePt t="262751" x="4495800" y="3759200"/>
          <p14:tracePt t="262768" x="4438650" y="3746500"/>
          <p14:tracePt t="262784" x="4406900" y="3746500"/>
          <p14:tracePt t="262801" x="4337050" y="3746500"/>
          <p14:tracePt t="262817" x="4298950" y="3746500"/>
          <p14:tracePt t="262835" x="4267200" y="3752850"/>
          <p14:tracePt t="262851" x="4184650" y="3797300"/>
          <p14:tracePt t="262867" x="4102100" y="3848100"/>
          <p14:tracePt t="262885" x="4000500" y="3917950"/>
          <p14:tracePt t="262900" x="3975100" y="3937000"/>
          <p14:tracePt t="262917" x="3949700" y="3962400"/>
          <p14:tracePt t="262934" x="3930650" y="3987800"/>
          <p14:tracePt t="262950" x="3905250" y="4044950"/>
          <p14:tracePt t="262967" x="3892550" y="4076700"/>
          <p14:tracePt t="262984" x="3892550" y="4114800"/>
          <p14:tracePt t="263000" x="3905250" y="4184650"/>
          <p14:tracePt t="263017" x="3924300" y="4248150"/>
          <p14:tracePt t="263034" x="3937000" y="4292600"/>
          <p14:tracePt t="263050" x="3962400" y="4330700"/>
          <p14:tracePt t="263067" x="3981450" y="4356100"/>
          <p14:tracePt t="263084" x="4025900" y="4406900"/>
          <p14:tracePt t="263101" x="4095750" y="4451350"/>
          <p14:tracePt t="263117" x="4146550" y="4495800"/>
          <p14:tracePt t="263134" x="4235450" y="4527550"/>
          <p14:tracePt t="263150" x="4318000" y="4565650"/>
          <p14:tracePt t="263167" x="4425950" y="4610100"/>
          <p14:tracePt t="263184" x="4483100" y="4635500"/>
          <p14:tracePt t="263200" x="4552950" y="4660900"/>
          <p14:tracePt t="263217" x="4660900" y="4699000"/>
          <p14:tracePt t="263234" x="4711700" y="4711700"/>
          <p14:tracePt t="263250" x="4749800" y="4718050"/>
          <p14:tracePt t="263267" x="4794250" y="4718050"/>
          <p14:tracePt t="263283" x="4826000" y="4718050"/>
          <p14:tracePt t="263300" x="4857750" y="4711700"/>
          <p14:tracePt t="263317" x="4921250" y="4686300"/>
          <p14:tracePt t="263333" x="4991100" y="4673600"/>
          <p14:tracePt t="263350" x="5054600" y="4660900"/>
          <p14:tracePt t="263367" x="5124450" y="4654550"/>
          <p14:tracePt t="263384" x="5187950" y="4654550"/>
          <p14:tracePt t="263400" x="5226050" y="4654550"/>
          <p14:tracePt t="263417" x="5245100" y="4667250"/>
          <p14:tracePt t="263434" x="5295900" y="4686300"/>
          <p14:tracePt t="263450" x="5346700" y="4699000"/>
          <p14:tracePt t="263467" x="5391150" y="4718050"/>
          <p14:tracePt t="263484" x="5448300" y="4762500"/>
          <p14:tracePt t="263500" x="5461000" y="4775200"/>
          <p14:tracePt t="263517" x="5480050" y="4794250"/>
          <p14:tracePt t="263534" x="5492750" y="4832350"/>
          <p14:tracePt t="263550" x="5505450" y="4857750"/>
          <p14:tracePt t="263567" x="5518150" y="4876800"/>
          <p14:tracePt t="263584" x="5537200" y="4921250"/>
          <p14:tracePt t="263600" x="5543550" y="4940300"/>
          <p14:tracePt t="263617" x="5549900" y="4965700"/>
          <p14:tracePt t="263634" x="5549900" y="4991100"/>
          <p14:tracePt t="263650" x="5549900" y="5048250"/>
          <p14:tracePt t="263667" x="5556250" y="5086350"/>
          <p14:tracePt t="263683" x="5556250" y="5111750"/>
          <p14:tracePt t="263700" x="5556250" y="5149850"/>
          <p14:tracePt t="263717" x="5556250" y="5162550"/>
          <p14:tracePt t="263733" x="5556250" y="5175250"/>
          <p14:tracePt t="263750" x="5556250" y="5187950"/>
          <p14:tracePt t="263767" x="5556250" y="5194300"/>
          <p14:tracePt t="263783" x="5556250" y="5207000"/>
          <p14:tracePt t="263800" x="5556250" y="5226050"/>
          <p14:tracePt t="264976" x="5556250" y="5232400"/>
          <p14:tracePt t="264983" x="5549900" y="5245100"/>
          <p14:tracePt t="264990" x="5518150" y="5264150"/>
          <p14:tracePt t="264999" x="5486400" y="5276850"/>
          <p14:tracePt t="265016" x="5441950" y="5302250"/>
          <p14:tracePt t="265033" x="5359400" y="5346700"/>
          <p14:tracePt t="265050" x="5295900" y="5372100"/>
          <p14:tracePt t="265066" x="5251450" y="5397500"/>
          <p14:tracePt t="265084" x="5207000" y="5416550"/>
          <p14:tracePt t="265100" x="5080000" y="5486400"/>
          <p14:tracePt t="265116" x="4972050" y="5543550"/>
          <p14:tracePt t="265133" x="4921250" y="5581650"/>
          <p14:tracePt t="265150" x="4838700" y="5632450"/>
          <p14:tracePt t="265166" x="4813300" y="5645150"/>
          <p14:tracePt t="265183" x="4781550" y="5664200"/>
          <p14:tracePt t="265200" x="4749800" y="5683250"/>
          <p14:tracePt t="265461" x="4743450" y="5689600"/>
          <p14:tracePt t="265468" x="4737100" y="5695950"/>
          <p14:tracePt t="265475" x="4737100" y="5702300"/>
          <p14:tracePt t="265483" x="4730750" y="5702300"/>
          <p14:tracePt t="265500" x="4724400" y="5708650"/>
          <p14:tracePt t="265517" x="4679950" y="5746750"/>
          <p14:tracePt t="265533" x="4660900" y="5765800"/>
          <p14:tracePt t="265550" x="4629150" y="5810250"/>
          <p14:tracePt t="265567" x="4616450" y="5829300"/>
          <p14:tracePt t="265583" x="4603750" y="5867400"/>
          <p14:tracePt t="265600" x="4591050" y="5892800"/>
          <p14:tracePt t="265616" x="4572000" y="5924550"/>
          <p14:tracePt t="265622" x="4565650" y="5949950"/>
          <p14:tracePt t="265633" x="4565650" y="6007100"/>
          <p14:tracePt t="265650" x="4565650" y="6051550"/>
          <p14:tracePt t="265666" x="4565650" y="6089650"/>
          <p14:tracePt t="265683" x="4565650" y="6127750"/>
          <p14:tracePt t="265699" x="4565650" y="6153150"/>
          <p14:tracePt t="265716" x="4565650" y="6172200"/>
          <p14:tracePt t="265733" x="4565650" y="6210300"/>
          <p14:tracePt t="265750" x="4565650" y="6216650"/>
          <p14:tracePt t="265766" x="4565650" y="6229350"/>
          <p14:tracePt t="265784" x="4565650" y="6242050"/>
          <p14:tracePt t="265816" x="4565650" y="6267450"/>
          <p14:tracePt t="266158" x="4559300" y="6261100"/>
          <p14:tracePt t="266166" x="4533900" y="6235700"/>
          <p14:tracePt t="266173" x="4495800" y="6178550"/>
          <p14:tracePt t="266182" x="4451350" y="6108700"/>
          <p14:tracePt t="266199" x="4343400" y="5981700"/>
          <p14:tracePt t="266216" x="4229100" y="5842000"/>
          <p14:tracePt t="266232" x="4152900" y="5727700"/>
          <p14:tracePt t="266249" x="4089400" y="5600700"/>
          <p14:tracePt t="266266" x="4038600" y="5499100"/>
          <p14:tracePt t="266282" x="3987800" y="5340350"/>
          <p14:tracePt t="266299" x="3968750" y="5251450"/>
          <p14:tracePt t="266315" x="3956050" y="5162550"/>
          <p14:tracePt t="266332" x="3937000" y="5118100"/>
          <p14:tracePt t="266349" x="3930650" y="5092700"/>
          <p14:tracePt t="266365" x="3930650" y="5086350"/>
          <p14:tracePt t="266382" x="3930650" y="5080000"/>
          <p14:tracePt t="266440" x="3930650" y="5073650"/>
          <p14:tracePt t="266469" x="3930650" y="5067300"/>
          <p14:tracePt t="266512" x="3930650" y="5060950"/>
          <p14:tracePt t="266527" x="3924300" y="5060950"/>
          <p14:tracePt t="266557" x="3917950" y="5060950"/>
          <p14:tracePt t="266989" x="3905250" y="5060950"/>
          <p14:tracePt t="266996" x="3886200" y="5073650"/>
          <p14:tracePt t="267003" x="3873500" y="5080000"/>
          <p14:tracePt t="267015" x="3841750" y="5086350"/>
          <p14:tracePt t="267032" x="3765550" y="5118100"/>
          <p14:tracePt t="267049" x="3695700" y="5137150"/>
          <p14:tracePt t="267066" x="3644900" y="5149850"/>
          <p14:tracePt t="267083" x="3549650" y="5156200"/>
          <p14:tracePt t="267099" x="3517900" y="5156200"/>
          <p14:tracePt t="267116" x="3498850" y="5156200"/>
          <p14:tracePt t="267132" x="3454400" y="5156200"/>
          <p14:tracePt t="267149" x="3409950" y="5156200"/>
          <p14:tracePt t="267165" x="3371850" y="5156200"/>
          <p14:tracePt t="267182" x="3308350" y="5156200"/>
          <p14:tracePt t="267198" x="3276600" y="5156200"/>
          <p14:tracePt t="267215" x="3232150" y="5156200"/>
          <p14:tracePt t="267232" x="3206750" y="5156200"/>
          <p14:tracePt t="267248" x="3136900" y="5137150"/>
          <p14:tracePt t="267265" x="3098800" y="5130800"/>
          <p14:tracePt t="267282" x="3073400" y="5130800"/>
          <p14:tracePt t="267299" x="3054350" y="5130800"/>
          <p14:tracePt t="267316" x="3048000" y="5130800"/>
          <p14:tracePt t="267333" x="3041650" y="5130800"/>
          <p14:tracePt t="267349" x="3035300" y="5130800"/>
          <p14:tracePt t="268158" x="3009900" y="5111750"/>
          <p14:tracePt t="268165" x="2990850" y="5092700"/>
          <p14:tracePt t="268172" x="2965450" y="5080000"/>
          <p14:tracePt t="268182" x="2946400" y="5060950"/>
          <p14:tracePt t="268199" x="2901950" y="5022850"/>
          <p14:tracePt t="268215" x="2838450" y="4965700"/>
          <p14:tracePt t="268232" x="2806700" y="4940300"/>
          <p14:tracePt t="268248" x="2781300" y="4921250"/>
          <p14:tracePt t="268265" x="2724150" y="4902200"/>
          <p14:tracePt t="268281" x="2673350" y="4895850"/>
          <p14:tracePt t="268298" x="2635250" y="4895850"/>
          <p14:tracePt t="268315" x="2565400" y="4902200"/>
          <p14:tracePt t="268331" x="2520950" y="4908550"/>
          <p14:tracePt t="268348" x="2463800" y="4927600"/>
          <p14:tracePt t="268365" x="2355850" y="4959350"/>
          <p14:tracePt t="268382" x="2279650" y="5016500"/>
          <p14:tracePt t="268398" x="2235200" y="5060950"/>
          <p14:tracePt t="268416" x="2178050" y="5099050"/>
          <p14:tracePt t="268432" x="2159000" y="5124450"/>
          <p14:tracePt t="268448" x="2127250" y="5149850"/>
          <p14:tracePt t="268465" x="2101850" y="5181600"/>
          <p14:tracePt t="268482" x="2063750" y="5219700"/>
          <p14:tracePt t="268498" x="2044700" y="5257800"/>
          <p14:tracePt t="268515" x="2032000" y="5283200"/>
          <p14:tracePt t="268532" x="2032000" y="5321300"/>
          <p14:tracePt t="268548" x="2032000" y="5346700"/>
          <p14:tracePt t="268565" x="2044700" y="5372100"/>
          <p14:tracePt t="268582" x="2089150" y="5403850"/>
          <p14:tracePt t="268598" x="2139950" y="5429250"/>
          <p14:tracePt t="268615" x="2197100" y="5467350"/>
          <p14:tracePt t="268632" x="2292350" y="5492750"/>
          <p14:tracePt t="268648" x="2349500" y="5499100"/>
          <p14:tracePt t="268665" x="2393950" y="5499100"/>
          <p14:tracePt t="268669" x="2419350" y="5499100"/>
          <p14:tracePt t="268682" x="2438400" y="5492750"/>
          <p14:tracePt t="268698" x="2540000" y="5454650"/>
          <p14:tracePt t="268715" x="2609850" y="5435600"/>
          <p14:tracePt t="268732" x="2647950" y="5422900"/>
          <p14:tracePt t="268748" x="2679700" y="5403850"/>
          <p14:tracePt t="268765" x="2692400" y="5378450"/>
          <p14:tracePt t="268782" x="2705100" y="5359400"/>
          <p14:tracePt t="268815" x="2743200" y="5232400"/>
          <p14:tracePt t="268832" x="2743200" y="5207000"/>
          <p14:tracePt t="268849" x="2724150" y="5187950"/>
          <p14:tracePt t="268865" x="2711450" y="5181600"/>
          <p14:tracePt t="268882" x="2705100" y="5168900"/>
          <p14:tracePt t="268900" x="2692400" y="5156200"/>
          <p14:tracePt t="268915" x="2679700" y="5156200"/>
          <p14:tracePt t="268932" x="2667000" y="5156200"/>
          <p14:tracePt t="268948" x="2660650" y="5156200"/>
          <p14:tracePt t="268965" x="2654300" y="5156200"/>
          <p14:tracePt t="269288" x="2673350" y="5130800"/>
          <p14:tracePt t="269295" x="2724150" y="5060950"/>
          <p14:tracePt t="269302" x="2755900" y="4991100"/>
          <p14:tracePt t="269314" x="2781300" y="4946650"/>
          <p14:tracePt t="269331" x="2838450" y="4832350"/>
          <p14:tracePt t="269347" x="2876550" y="4768850"/>
          <p14:tracePt t="269364" x="2901950" y="4730750"/>
          <p14:tracePt t="269381" x="2914650" y="4699000"/>
          <p14:tracePt t="269397" x="2921000" y="4648200"/>
          <p14:tracePt t="269414" x="2933700" y="4616450"/>
          <p14:tracePt t="269431" x="2959100" y="4559300"/>
          <p14:tracePt t="269447" x="2971800" y="4508500"/>
          <p14:tracePt t="269464" x="2984500" y="4489450"/>
          <p14:tracePt t="269481" x="2984500" y="4483100"/>
          <p14:tracePt t="269497" x="2997200" y="4457700"/>
          <p14:tracePt t="269514" x="3009900" y="4451350"/>
          <p14:tracePt t="269531" x="3022600" y="4419600"/>
          <p14:tracePt t="269548" x="3028950" y="4406900"/>
          <p14:tracePt t="269564" x="3028950" y="4400550"/>
          <p14:tracePt t="269658" x="3028950" y="4394200"/>
          <p14:tracePt t="269672" x="3028950" y="4387850"/>
          <p14:tracePt t="269679" x="3022600" y="4387850"/>
          <p14:tracePt t="269686" x="3016250" y="4387850"/>
          <p14:tracePt t="269698" x="3009900" y="4387850"/>
          <p14:tracePt t="269715" x="2990850" y="4387850"/>
          <p14:tracePt t="269731" x="2984500" y="4387850"/>
          <p14:tracePt t="269748" x="2978150" y="4387850"/>
          <p14:tracePt t="269765" x="2959100" y="4387850"/>
          <p14:tracePt t="269782" x="2933700" y="4387850"/>
          <p14:tracePt t="269798" x="2908300" y="4387850"/>
          <p14:tracePt t="269814" x="2876550" y="4387850"/>
          <p14:tracePt t="269831" x="2838450" y="4381500"/>
          <p14:tracePt t="269847" x="2794000" y="4368800"/>
          <p14:tracePt t="269865" x="2724150" y="4362450"/>
          <p14:tracePt t="269881" x="2692400" y="4362450"/>
          <p14:tracePt t="269898" x="2647950" y="4362450"/>
          <p14:tracePt t="269914" x="2622550" y="4356100"/>
          <p14:tracePt t="269932" x="2546350" y="4343400"/>
          <p14:tracePt t="269948" x="2501900" y="4343400"/>
          <p14:tracePt t="269964" x="2444750" y="4337050"/>
          <p14:tracePt t="269981" x="2387600" y="4337050"/>
          <p14:tracePt t="269998" x="2362200" y="4337050"/>
          <p14:tracePt t="270015" x="2343150" y="4337050"/>
          <p14:tracePt t="270031" x="2311400" y="4337050"/>
          <p14:tracePt t="270048" x="2305050" y="4337050"/>
          <p14:tracePt t="270064" x="2292350" y="4337050"/>
          <p14:tracePt t="270081" x="2279650" y="4337050"/>
          <p14:tracePt t="270097" x="2254250" y="4337050"/>
          <p14:tracePt t="270114" x="2247900" y="4337050"/>
          <p14:tracePt t="270131" x="2241550" y="4337050"/>
          <p14:tracePt t="270147" x="2209800" y="4337050"/>
          <p14:tracePt t="270164" x="2197100" y="4343400"/>
          <p14:tracePt t="270181" x="2190750" y="4343400"/>
          <p14:tracePt t="270184" x="2184400" y="4343400"/>
          <p14:tracePt t="270197" x="2171700" y="4343400"/>
          <p14:tracePt t="270437" x="2178050" y="4343400"/>
          <p14:tracePt t="270444" x="2197100" y="4343400"/>
          <p14:tracePt t="270452" x="2216150" y="4343400"/>
          <p14:tracePt t="270464" x="2273300" y="4343400"/>
          <p14:tracePt t="270481" x="2336800" y="4343400"/>
          <p14:tracePt t="270498" x="2381250" y="4343400"/>
          <p14:tracePt t="270514" x="2438400" y="4343400"/>
          <p14:tracePt t="270531" x="2470150" y="4343400"/>
          <p14:tracePt t="270547" x="2520950" y="4356100"/>
          <p14:tracePt t="270564" x="2660650" y="4387850"/>
          <p14:tracePt t="270580" x="2711450" y="4400550"/>
          <p14:tracePt t="270597" x="2762250" y="4413250"/>
          <p14:tracePt t="270614" x="2781300" y="4419600"/>
          <p14:tracePt t="270630" x="2800350" y="4438650"/>
          <p14:tracePt t="270664" x="2806700" y="4438650"/>
          <p14:tracePt t="270723" x="2806700" y="4445000"/>
          <p14:tracePt t="271019" x="2794000" y="4445000"/>
          <p14:tracePt t="271026" x="2768600" y="4445000"/>
          <p14:tracePt t="271033" x="2749550" y="4445000"/>
          <p14:tracePt t="271047" x="2730500" y="4445000"/>
          <p14:tracePt t="271063" x="2679700" y="4445000"/>
          <p14:tracePt t="271080" x="2641600" y="4445000"/>
          <p14:tracePt t="271097" x="2622550" y="4445000"/>
          <p14:tracePt t="271113" x="2597150" y="4445000"/>
          <p14:tracePt t="271130" x="2578100" y="4457700"/>
          <p14:tracePt t="271147" x="2559050" y="4457700"/>
          <p14:tracePt t="271163" x="2520950" y="4464050"/>
          <p14:tracePt t="271180" x="2508250" y="4464050"/>
          <p14:tracePt t="271197" x="2495550" y="4476750"/>
          <p14:tracePt t="271213" x="2470150" y="4489450"/>
          <p14:tracePt t="271230" x="2463800" y="4489450"/>
          <p14:tracePt t="271247" x="2444750" y="4489450"/>
          <p14:tracePt t="271264" x="2432050" y="4489450"/>
          <p14:tracePt t="271280" x="2425700" y="4489450"/>
          <p14:tracePt t="271569" x="2432050" y="4489450"/>
          <p14:tracePt t="271575" x="2438400" y="4489450"/>
          <p14:tracePt t="271668" x="2444750" y="4489450"/>
          <p14:tracePt t="271965" x="2457450" y="4489450"/>
          <p14:tracePt t="271980" x="2463800" y="4489450"/>
          <p14:tracePt t="271987" x="2482850" y="4489450"/>
          <p14:tracePt t="271997" x="2495550" y="4489450"/>
          <p14:tracePt t="272014" x="2597150" y="4457700"/>
          <p14:tracePt t="272031" x="2667000" y="4445000"/>
          <p14:tracePt t="272047" x="2705100" y="4445000"/>
          <p14:tracePt t="272063" x="2736850" y="4445000"/>
          <p14:tracePt t="272080" x="2800350" y="4445000"/>
          <p14:tracePt t="272096" x="2838450" y="4445000"/>
          <p14:tracePt t="272113" x="2927350" y="4445000"/>
          <p14:tracePt t="272130" x="3054350" y="4451350"/>
          <p14:tracePt t="272146" x="3143250" y="4483100"/>
          <p14:tracePt t="272163" x="3213100" y="4502150"/>
          <p14:tracePt t="272179" x="3302000" y="4546600"/>
          <p14:tracePt t="272196" x="3340100" y="4565650"/>
          <p14:tracePt t="272213" x="3378200" y="4584700"/>
          <p14:tracePt t="272230" x="3441700" y="4629150"/>
          <p14:tracePt t="272246" x="3486150" y="4654550"/>
          <p14:tracePt t="272263" x="3517900" y="4686300"/>
          <p14:tracePt t="272280" x="3543300" y="4692650"/>
          <p14:tracePt t="272296" x="3568700" y="4730750"/>
          <p14:tracePt t="272313" x="3581400" y="4743450"/>
          <p14:tracePt t="272330" x="3594100" y="4762500"/>
          <p14:tracePt t="272346" x="3606800" y="4781550"/>
          <p14:tracePt t="272363" x="3619500" y="4794250"/>
          <p14:tracePt t="272380" x="3619500" y="4800600"/>
          <p14:tracePt t="272396" x="3613150" y="4819650"/>
          <p14:tracePt t="272413" x="3606800" y="4832350"/>
          <p14:tracePt t="272430" x="3594100" y="4838700"/>
          <p14:tracePt t="272446" x="3581400" y="4851400"/>
          <p14:tracePt t="272463" x="3568700" y="4864100"/>
          <p14:tracePt t="272479" x="3562350" y="4876800"/>
          <p14:tracePt t="272496" x="3543300" y="4889500"/>
          <p14:tracePt t="272513" x="3530600" y="4902200"/>
          <p14:tracePt t="272530" x="3517900" y="4908550"/>
          <p14:tracePt t="272546" x="3505200" y="4927600"/>
          <p14:tracePt t="272563" x="3505200" y="4940300"/>
          <p14:tracePt t="272596" x="3505200" y="4946650"/>
          <p14:tracePt t="272613" x="3505200" y="4959350"/>
          <p14:tracePt t="272629" x="3505200" y="4972050"/>
          <p14:tracePt t="272647" x="3505200" y="4984750"/>
          <p14:tracePt t="272663" x="3505200" y="4997450"/>
          <p14:tracePt t="272680" x="3505200" y="5003800"/>
          <p14:tracePt t="272697" x="3511550" y="5016500"/>
          <p14:tracePt t="272714" x="3549650" y="5035550"/>
          <p14:tracePt t="272730" x="3587750" y="5048250"/>
          <p14:tracePt t="272746" x="3625850" y="5060950"/>
          <p14:tracePt t="272764" x="3670300" y="5060950"/>
          <p14:tracePt t="272780" x="3695700" y="5054600"/>
          <p14:tracePt t="272797" x="3714750" y="5048250"/>
          <p14:tracePt t="272813" x="3727450" y="5048250"/>
          <p14:tracePt t="272830" x="3746500" y="5035550"/>
          <p14:tracePt t="272846" x="3746500" y="5010150"/>
          <p14:tracePt t="272863" x="3740150" y="4965700"/>
          <p14:tracePt t="272879" x="3702050" y="4870450"/>
          <p14:tracePt t="272896" x="3657600" y="4832350"/>
          <p14:tracePt t="272913" x="3619500" y="4800600"/>
          <p14:tracePt t="272929" x="3581400" y="4775200"/>
          <p14:tracePt t="272946" x="3568700" y="4775200"/>
          <p14:tracePt t="272963" x="3556000" y="4775200"/>
          <p14:tracePt t="272980" x="3543300" y="4775200"/>
          <p14:tracePt t="272996" x="3530600" y="4775200"/>
          <p14:tracePt t="273013" x="3524250" y="4775200"/>
          <p14:tracePt t="273030" x="3505200" y="4775200"/>
          <p14:tracePt t="273046" x="3492500" y="4781550"/>
          <p14:tracePt t="273063" x="3486150" y="4787900"/>
          <p14:tracePt t="273080" x="3479800" y="4800600"/>
          <p14:tracePt t="273096" x="3467100" y="4819650"/>
          <p14:tracePt t="273113" x="3454400" y="4832350"/>
          <p14:tracePt t="273130" x="3429000" y="4857750"/>
          <p14:tracePt t="273146" x="3333750" y="4914900"/>
          <p14:tracePt t="273163" x="3289300" y="4946650"/>
          <p14:tracePt t="273179" x="3225800" y="4959350"/>
          <p14:tracePt t="273196" x="3105150" y="4959350"/>
          <p14:tracePt t="273213" x="3054350" y="4959350"/>
          <p14:tracePt t="273229" x="3016250" y="4972050"/>
          <p14:tracePt t="273246" x="2984500" y="4972050"/>
          <p14:tracePt t="273262" x="2971800" y="4978400"/>
          <p14:tracePt t="273279" x="2965450" y="4984750"/>
          <p14:tracePt t="273296" x="2952750" y="4991100"/>
          <p14:tracePt t="273312" x="2933700" y="5010150"/>
          <p14:tracePt t="273329" x="2921000" y="5060950"/>
          <p14:tracePt t="273346" x="2908300" y="5118100"/>
          <p14:tracePt t="273363" x="2908300" y="5162550"/>
          <p14:tracePt t="273379" x="2908300" y="5175250"/>
          <p14:tracePt t="273396" x="2889250" y="5200650"/>
          <p14:tracePt t="273413" x="2876550" y="5238750"/>
          <p14:tracePt t="273429" x="2870200" y="5264150"/>
          <p14:tracePt t="273446" x="2857500" y="5289550"/>
          <p14:tracePt t="273464" x="2832100" y="5327650"/>
          <p14:tracePt t="273480" x="2825750" y="5340350"/>
          <p14:tracePt t="273497" x="2813050" y="5359400"/>
          <p14:tracePt t="273513" x="2800350" y="5403850"/>
          <p14:tracePt t="273530" x="2794000" y="5486400"/>
          <p14:tracePt t="273546" x="2781300" y="5537200"/>
          <p14:tracePt t="273563" x="2774950" y="5581650"/>
          <p14:tracePt t="273580" x="2762250" y="5613400"/>
          <p14:tracePt t="273596" x="2749550" y="5695950"/>
          <p14:tracePt t="273613" x="2730500" y="5746750"/>
          <p14:tracePt t="273629" x="2711450" y="5816600"/>
          <p14:tracePt t="273646" x="2692400" y="5911850"/>
          <p14:tracePt t="273663" x="2679700" y="5969000"/>
          <p14:tracePt t="273679" x="2654300" y="6051550"/>
          <p14:tracePt t="273696" x="2647950" y="6121400"/>
          <p14:tracePt t="273712" x="2635250" y="6178550"/>
          <p14:tracePt t="273716" x="2635250" y="6203950"/>
          <p14:tracePt t="273730" x="2622550" y="6248400"/>
          <p14:tracePt t="273746" x="2616200" y="6292850"/>
          <p14:tracePt t="273763" x="2597150" y="6356350"/>
          <p14:tracePt t="273779" x="2597150" y="6381750"/>
          <p14:tracePt t="273812" x="2597150" y="6407150"/>
          <p14:tracePt t="273829" x="2597150" y="6419850"/>
          <p14:tracePt t="273846" x="2597150" y="6426200"/>
          <p14:tracePt t="274271" x="2590800" y="6388100"/>
          <p14:tracePt t="274278" x="2571750" y="6292850"/>
          <p14:tracePt t="274285" x="2565400" y="6191250"/>
          <p14:tracePt t="274295" x="2546350" y="6121400"/>
          <p14:tracePt t="274312" x="2514600" y="6000750"/>
          <p14:tracePt t="274329" x="2457450" y="5803900"/>
          <p14:tracePt t="274345" x="2400300" y="5670550"/>
          <p14:tracePt t="274362" x="2336800" y="5581650"/>
          <p14:tracePt t="274379" x="2260600" y="5473700"/>
          <p14:tracePt t="274396" x="2235200" y="5410200"/>
          <p14:tracePt t="274412" x="2203450" y="5353050"/>
          <p14:tracePt t="274430" x="2178050" y="5295900"/>
          <p14:tracePt t="274446" x="2165350" y="5257800"/>
          <p14:tracePt t="274462" x="2152650" y="5232400"/>
          <p14:tracePt t="274479" x="2139950" y="5219700"/>
          <p14:tracePt t="274496" x="2127250" y="5200650"/>
          <p14:tracePt t="274529" x="2114550" y="5194300"/>
          <p14:tracePt t="274546" x="2095500" y="5175250"/>
          <p14:tracePt t="274562" x="2082800" y="5143500"/>
          <p14:tracePt t="274579" x="2076450" y="5124450"/>
          <p14:tracePt t="274596" x="2063750" y="5105400"/>
          <p14:tracePt t="274612" x="2063750" y="5092700"/>
          <p14:tracePt t="274629" x="2051050" y="5092700"/>
          <p14:tracePt t="274646" x="2032000" y="5080000"/>
          <p14:tracePt t="274662" x="2025650" y="5080000"/>
          <p14:tracePt t="274679" x="2012950" y="5080000"/>
          <p14:tracePt t="274696" x="1993900" y="5080000"/>
          <p14:tracePt t="274712" x="1968500" y="5080000"/>
          <p14:tracePt t="274729" x="1943100" y="5080000"/>
          <p14:tracePt t="274746" x="1924050" y="5080000"/>
          <p14:tracePt t="274762" x="1873250" y="5080000"/>
          <p14:tracePt t="274779" x="1822450" y="5080000"/>
          <p14:tracePt t="274796" x="1758950" y="5086350"/>
          <p14:tracePt t="274812" x="1676400" y="5099050"/>
          <p14:tracePt t="274829" x="1631950" y="5118100"/>
          <p14:tracePt t="274846" x="1612900" y="5118100"/>
          <p14:tracePt t="274863" x="1568450" y="5118100"/>
          <p14:tracePt t="274879" x="1543050" y="5118100"/>
          <p14:tracePt t="274896" x="1517650" y="5118100"/>
          <p14:tracePt t="274913" x="1492250" y="5118100"/>
          <p14:tracePt t="274929" x="1479550" y="5118100"/>
          <p14:tracePt t="274945" x="1466850" y="5118100"/>
          <p14:tracePt t="274962" x="1460500" y="5124450"/>
          <p14:tracePt t="274979" x="1447800" y="5137150"/>
          <p14:tracePt t="274995" x="1428750" y="5143500"/>
          <p14:tracePt t="275012" x="1403350" y="5187950"/>
          <p14:tracePt t="275029" x="1346200" y="5321300"/>
          <p14:tracePt t="275045" x="1320800" y="5391150"/>
          <p14:tracePt t="275062" x="1314450" y="5416550"/>
          <p14:tracePt t="275079" x="1301750" y="5448300"/>
          <p14:tracePt t="275095" x="1282700" y="5480050"/>
          <p14:tracePt t="275112" x="1276350" y="5511800"/>
          <p14:tracePt t="275129" x="1276350" y="5562600"/>
          <p14:tracePt t="275145" x="1276350" y="5607050"/>
          <p14:tracePt t="275162" x="1276350" y="5626100"/>
          <p14:tracePt t="275178" x="1276350" y="5645150"/>
          <p14:tracePt t="275195" x="1276350" y="5689600"/>
          <p14:tracePt t="275211" x="1276350" y="5721350"/>
          <p14:tracePt t="275228" x="1276350" y="5746750"/>
          <p14:tracePt t="275245" x="1276350" y="5784850"/>
          <p14:tracePt t="275262" x="1276350" y="5810250"/>
          <p14:tracePt t="275278" x="1276350" y="5842000"/>
          <p14:tracePt t="275295" x="1276350" y="5911850"/>
          <p14:tracePt t="275311" x="1301750" y="5981700"/>
          <p14:tracePt t="275328" x="1308100" y="6019800"/>
          <p14:tracePt t="275345" x="1308100" y="6057900"/>
          <p14:tracePt t="275362" x="1308100" y="6102350"/>
          <p14:tracePt t="275378" x="1308100" y="6108700"/>
          <p14:tracePt t="275395" x="1314450" y="6127750"/>
          <p14:tracePt t="275411" x="1320800" y="6165850"/>
          <p14:tracePt t="275428" x="1333500" y="6197600"/>
          <p14:tracePt t="275445" x="1333500" y="6229350"/>
          <p14:tracePt t="275461" x="1333500" y="6273800"/>
          <p14:tracePt t="275478" x="1333500" y="6286500"/>
          <p14:tracePt t="275495" x="1333500" y="6305550"/>
          <p14:tracePt t="275512" x="1333500" y="6337300"/>
          <p14:tracePt t="275528" x="1333500" y="6362700"/>
          <p14:tracePt t="275545" x="1333500" y="6375400"/>
          <p14:tracePt t="275562" x="1333500" y="6388100"/>
          <p14:tracePt t="275578" x="1333500" y="6407150"/>
          <p14:tracePt t="275595" x="1333500" y="6413500"/>
          <p14:tracePt t="275612" x="1333500" y="6419850"/>
          <p14:tracePt t="275628" x="1333500" y="6426200"/>
          <p14:tracePt t="276969" x="1339850" y="6426200"/>
          <p14:tracePt t="277091" x="1346200" y="6426200"/>
          <p14:tracePt t="277921" x="1352550" y="6426200"/>
          <p14:tracePt t="277943" x="1358900" y="6426200"/>
          <p14:tracePt t="277980" x="1365250" y="6426200"/>
          <p14:tracePt t="277993" x="1371600" y="6426200"/>
          <p14:tracePt t="278007" x="1377950" y="6426200"/>
          <p14:tracePt t="278015" x="1384300" y="6426200"/>
          <p14:tracePt t="278032" x="1390650" y="6426200"/>
          <p14:tracePt t="278044" x="1441450" y="6426200"/>
          <p14:tracePt t="278061" x="1530350" y="6426200"/>
          <p14:tracePt t="278078" x="1644650" y="6426200"/>
          <p14:tracePt t="278094" x="1797050" y="6432550"/>
          <p14:tracePt t="278111" x="1835150" y="6438900"/>
          <p14:tracePt t="278128" x="1841500" y="6438900"/>
          <p14:tracePt t="278144" x="1854200" y="6445250"/>
          <p14:tracePt t="278161" x="1860550" y="6451600"/>
          <p14:tracePt t="278311" x="1866900" y="6451600"/>
          <p14:tracePt t="278318" x="1885950" y="6451600"/>
          <p14:tracePt t="278328" x="1911350" y="6451600"/>
          <p14:tracePt t="278344" x="2006600" y="6445250"/>
          <p14:tracePt t="278360" x="2178050" y="6419850"/>
          <p14:tracePt t="278377" x="2298700" y="6400800"/>
          <p14:tracePt t="278394" x="2451100" y="6388100"/>
          <p14:tracePt t="278410" x="2552700" y="6388100"/>
          <p14:tracePt t="278427" x="2571750" y="6388100"/>
          <p14:tracePt t="278444" x="2584450" y="6388100"/>
          <p14:tracePt t="278477" x="2590800" y="6388100"/>
          <p14:tracePt t="278494" x="2603500" y="6388100"/>
          <p14:tracePt t="278511" x="2622550" y="6388100"/>
          <p14:tracePt t="278562" x="2628900" y="6388100"/>
          <p14:tracePt t="278590" x="2635250" y="6388100"/>
          <p14:tracePt t="278604" x="2641600" y="6388100"/>
          <p14:tracePt t="278613" x="2647950" y="6388100"/>
          <p14:tracePt t="278619" x="2660650" y="6388100"/>
          <p14:tracePt t="278627" x="2673350" y="6388100"/>
          <p14:tracePt t="278643" x="2692400" y="6388100"/>
          <p14:tracePt t="278660" x="2705100" y="6388100"/>
          <p14:tracePt t="278979" x="2755900" y="6369050"/>
          <p14:tracePt t="278986" x="2882900" y="6343650"/>
          <p14:tracePt t="278994" x="3003550" y="6324600"/>
          <p14:tracePt t="279010" x="3175000" y="6292850"/>
          <p14:tracePt t="279027" x="3302000" y="6273800"/>
          <p14:tracePt t="279043" x="3429000" y="6267450"/>
          <p14:tracePt t="279060" x="3581400" y="6267450"/>
          <p14:tracePt t="279077" x="3670300" y="6261100"/>
          <p14:tracePt t="279093" x="3816350" y="6248400"/>
          <p14:tracePt t="279110" x="4006850" y="6248400"/>
          <p14:tracePt t="279127" x="4083050" y="6248400"/>
          <p14:tracePt t="279143" x="4133850" y="6248400"/>
          <p14:tracePt t="279160" x="4191000" y="6248400"/>
          <p14:tracePt t="279177" x="4248150" y="6248400"/>
          <p14:tracePt t="279194" x="4286250" y="6248400"/>
          <p14:tracePt t="279211" x="4337050" y="6248400"/>
          <p14:tracePt t="279227" x="4356100" y="6248400"/>
          <p14:tracePt t="279243" x="4368800" y="6248400"/>
          <p14:tracePt t="279261" x="4394200" y="6248400"/>
          <p14:tracePt t="279277" x="4419600" y="6248400"/>
          <p14:tracePt t="279293" x="4483100" y="6248400"/>
          <p14:tracePt t="279297" x="4527550" y="6261100"/>
          <p14:tracePt t="279310" x="4559300" y="6261100"/>
          <p14:tracePt t="279327" x="4641850" y="6261100"/>
          <p14:tracePt t="279344" x="4660900" y="6261100"/>
          <p14:tracePt t="279360" x="4686300" y="6261100"/>
          <p14:tracePt t="279377" x="4711700" y="6261100"/>
          <p14:tracePt t="279658" x="4832350" y="6235700"/>
          <p14:tracePt t="279665" x="5060950" y="6197600"/>
          <p14:tracePt t="279676" x="5213350" y="6165850"/>
          <p14:tracePt t="279693" x="5791200" y="6134100"/>
          <p14:tracePt t="279710" x="6013450" y="6134100"/>
          <p14:tracePt t="279726" x="6197600" y="6134100"/>
          <p14:tracePt t="279743" x="6318250" y="6159500"/>
          <p14:tracePt t="279760" x="6388100" y="6178550"/>
          <p14:tracePt t="279776" x="6470650" y="6191250"/>
          <p14:tracePt t="279793" x="6559550" y="6203950"/>
          <p14:tracePt t="279795" x="6584950" y="6216650"/>
          <p14:tracePt t="279810" x="6629400" y="6235700"/>
          <p14:tracePt t="279826" x="6654800" y="6248400"/>
          <p14:tracePt t="279843" x="6661150" y="6254750"/>
          <p14:tracePt t="279860" x="6680200" y="6273800"/>
          <p14:tracePt t="279876" x="6680200" y="6286500"/>
          <p14:tracePt t="279893" x="6692900" y="6292850"/>
          <p14:tracePt t="279910" x="6705600" y="6330950"/>
          <p14:tracePt t="279927" x="6711950" y="6350000"/>
          <p14:tracePt t="279943" x="6718300" y="6381750"/>
          <p14:tracePt t="279960" x="6731000" y="6407150"/>
          <p14:tracePt t="279977" x="6737350" y="6413500"/>
          <p14:tracePt t="279993" x="6756400" y="6438900"/>
          <p14:tracePt t="280011" x="6832600" y="6477000"/>
          <p14:tracePt t="280027" x="6896100" y="6496050"/>
          <p14:tracePt t="280043" x="6946900" y="6508750"/>
          <p14:tracePt t="280060" x="6959600" y="6515100"/>
          <p14:tracePt t="280314" x="7067550" y="6477000"/>
          <p14:tracePt t="280321" x="7207250" y="6426200"/>
          <p14:tracePt t="280328" x="7404100" y="6362700"/>
          <p14:tracePt t="280343" x="7639050" y="6305550"/>
          <p14:tracePt t="280359" x="7759700" y="6292850"/>
          <p14:tracePt t="280376" x="7835900" y="6286500"/>
          <p14:tracePt t="280393" x="7943850" y="6273800"/>
          <p14:tracePt t="280409" x="8001000" y="6267450"/>
          <p14:tracePt t="280426" x="8051800" y="6267450"/>
          <p14:tracePt t="280443" x="8096250" y="6267450"/>
          <p14:tracePt t="280459" x="8121650" y="6267450"/>
          <p14:tracePt t="280476" x="8153400" y="6267450"/>
          <p14:tracePt t="280493" x="8197850" y="6261100"/>
          <p14:tracePt t="280509" x="8242300" y="6261100"/>
          <p14:tracePt t="280526" x="8261350" y="6261100"/>
          <p14:tracePt t="280543" x="8274050" y="6261100"/>
          <p14:tracePt t="280559" x="8286750" y="6261100"/>
          <p14:tracePt t="280576" x="8299450" y="6261100"/>
          <p14:tracePt t="280593" x="8305800" y="6261100"/>
          <p14:tracePt t="280610" x="8324850" y="6261100"/>
          <p14:tracePt t="280626" x="8331200" y="6261100"/>
          <p14:tracePt t="280643" x="8337550" y="6261100"/>
          <p14:tracePt t="289344" x="8324850" y="6229350"/>
          <p14:tracePt t="289351" x="8299450" y="6159500"/>
          <p14:tracePt t="289359" x="8280400" y="6083300"/>
          <p14:tracePt t="289372" x="8261350" y="5962650"/>
          <p14:tracePt t="289389" x="8318500" y="5556250"/>
          <p14:tracePt t="289406" x="8432800" y="5270500"/>
          <p14:tracePt t="289423" x="8604250" y="5003800"/>
          <p14:tracePt t="289439" x="8699500" y="4870450"/>
          <p14:tracePt t="289456" x="8788400" y="4768850"/>
          <p14:tracePt t="289473" x="8864600" y="4686300"/>
          <p14:tracePt t="289489" x="8883650" y="4648200"/>
          <p14:tracePt t="289505" x="8883650" y="4533900"/>
          <p14:tracePt t="289522" x="8750300" y="4222750"/>
          <p14:tracePt t="289525" x="8680450" y="4095750"/>
          <p14:tracePt t="289539" x="8324850" y="3835400"/>
          <p14:tracePt t="289555" x="7823200" y="3587750"/>
          <p14:tracePt t="289572" x="7213600" y="3492500"/>
          <p14:tracePt t="289588" x="6045200" y="3625850"/>
          <p14:tracePt t="289605" x="5308600" y="3759200"/>
          <p14:tracePt t="289622" x="4813300" y="3822700"/>
          <p14:tracePt t="289639" x="4438650" y="3835400"/>
          <p14:tracePt t="289655" x="4235450" y="3835400"/>
          <p14:tracePt t="289672" x="4064000" y="3841750"/>
          <p14:tracePt t="289689" x="3733800" y="3917950"/>
          <p14:tracePt t="289705" x="3549650" y="4006850"/>
          <p14:tracePt t="289722" x="3340100" y="4127500"/>
          <p14:tracePt t="289739" x="3194050" y="4241800"/>
          <p14:tracePt t="289755" x="2997200" y="4432300"/>
          <p14:tracePt t="289772" x="2857500" y="4635500"/>
          <p14:tracePt t="289789" x="2705100" y="4870450"/>
          <p14:tracePt t="289805" x="2514600" y="5264150"/>
          <p14:tracePt t="289822" x="2451100" y="5435600"/>
          <p14:tracePt t="289839" x="2400300" y="5607050"/>
          <p14:tracePt t="289855" x="2393950" y="5753100"/>
          <p14:tracePt t="289872" x="2400300" y="5842000"/>
          <p14:tracePt t="289888" x="2457450" y="5943600"/>
          <p14:tracePt t="289905" x="2736850" y="6159500"/>
          <p14:tracePt t="289922" x="3200400" y="6318250"/>
          <p14:tracePt t="289938" x="3689350" y="6432550"/>
          <p14:tracePt t="289955" x="4387850" y="6591300"/>
          <p14:tracePt t="289972" x="4768850" y="6737350"/>
          <p14:tracePt t="289988" x="5143500" y="6851650"/>
          <p14:tracePt t="290005" x="5441950" y="6851650"/>
          <p14:tracePt t="290022" x="6184900" y="6851650"/>
          <p14:tracePt t="290038" x="6794500" y="6851650"/>
          <p14:tracePt t="290055" x="7397750" y="6851650"/>
          <p14:tracePt t="290072" x="8089900" y="6813550"/>
          <p14:tracePt t="290088" x="8420100" y="6756400"/>
          <p14:tracePt t="290105" x="8648700" y="6667500"/>
          <p14:tracePt t="290122" x="9048750" y="6432550"/>
          <p14:tracePt t="290138" x="9245600" y="6273800"/>
          <p14:tracePt t="290155" x="9385300" y="6083300"/>
          <p14:tracePt t="290172" x="9525000" y="5861050"/>
          <p14:tracePt t="290189" x="9563100" y="5689600"/>
          <p14:tracePt t="290206" x="9582150" y="5492750"/>
          <p14:tracePt t="290223" x="9474200" y="4953000"/>
          <p14:tracePt t="290239" x="9334500" y="4394200"/>
          <p14:tracePt t="290255" x="9182100" y="4032250"/>
          <p14:tracePt t="290272" x="8997950" y="3676650"/>
          <p14:tracePt t="290289" x="8820150" y="3498850"/>
          <p14:tracePt t="290306" x="8502650" y="3346450"/>
          <p14:tracePt t="290322" x="8140700" y="3251200"/>
          <p14:tracePt t="290338" x="7277100" y="3181350"/>
          <p14:tracePt t="290355" x="6826250" y="3181350"/>
          <p14:tracePt t="290372" x="6407150" y="3238500"/>
          <p14:tracePt t="290389" x="5924550" y="3302000"/>
          <p14:tracePt t="290405" x="5759450" y="3314700"/>
          <p14:tracePt t="290422" x="5588000" y="3340100"/>
          <p14:tracePt t="290439" x="5467350" y="3359150"/>
          <p14:tracePt t="290455" x="5283200" y="3409950"/>
          <p14:tracePt t="290472" x="5105400" y="3486150"/>
          <p14:tracePt t="290488" x="4959350" y="3581400"/>
          <p14:tracePt t="290505" x="4806950" y="3695700"/>
          <p14:tracePt t="290522" x="4730750" y="3740150"/>
          <p14:tracePt t="290538" x="4667250" y="3790950"/>
          <p14:tracePt t="290555" x="4565650" y="3898900"/>
          <p14:tracePt t="290572" x="4483100" y="4025900"/>
          <p14:tracePt t="290588" x="4406900" y="4127500"/>
          <p14:tracePt t="290605" x="4337050" y="4248150"/>
          <p14:tracePt t="290622" x="4241800" y="4457700"/>
          <p14:tracePt t="290638" x="4210050" y="4559300"/>
          <p14:tracePt t="290656" x="4146550" y="4775200"/>
          <p14:tracePt t="290672" x="4102100" y="4953000"/>
          <p14:tracePt t="290689" x="4070350" y="5060950"/>
          <p14:tracePt t="290705" x="4044950" y="5226050"/>
          <p14:tracePt t="290722" x="4044950" y="5422900"/>
          <p14:tracePt t="290738" x="4044950" y="5499100"/>
          <p14:tracePt t="290755" x="4070350" y="5651500"/>
          <p14:tracePt t="290772" x="4159250" y="5842000"/>
          <p14:tracePt t="290789" x="4248150" y="5930900"/>
          <p14:tracePt t="290805" x="4387850" y="6032500"/>
          <p14:tracePt t="290822" x="4603750" y="6191250"/>
          <p14:tracePt t="290839" x="4921250" y="6375400"/>
          <p14:tracePt t="290855" x="5194300" y="6477000"/>
          <p14:tracePt t="290872" x="5480050" y="6604000"/>
          <p14:tracePt t="290889" x="5657850" y="6692900"/>
          <p14:tracePt t="290905" x="5816600" y="6769100"/>
          <p14:tracePt t="290923" x="6083300" y="6851650"/>
          <p14:tracePt t="290939" x="6235700" y="6851650"/>
          <p14:tracePt t="290955" x="6445250" y="6851650"/>
          <p14:tracePt t="290973" x="6794500" y="6826250"/>
          <p14:tracePt t="290989" x="7035800" y="6762750"/>
          <p14:tracePt t="291005" x="7194550" y="6699250"/>
          <p14:tracePt t="291022" x="7308850" y="6635750"/>
          <p14:tracePt t="291026" x="7366000" y="6610350"/>
          <p14:tracePt t="291039" x="7416800" y="6572250"/>
          <p14:tracePt t="291055" x="7454900" y="6546850"/>
          <p14:tracePt t="291072" x="7486650" y="6521450"/>
          <p14:tracePt t="291088" x="7518400" y="6489700"/>
          <p14:tracePt t="291105" x="7550150" y="6451600"/>
          <p14:tracePt t="291121" x="7569200" y="6426200"/>
          <p14:tracePt t="291138" x="7600950" y="6388100"/>
          <p14:tracePt t="291155" x="7600950" y="6381750"/>
          <p14:tracePt t="291171" x="7600950" y="6375400"/>
          <p14:tracePt t="291593" x="7448550" y="6413500"/>
          <p14:tracePt t="291600" x="7264400" y="6502400"/>
          <p14:tracePt t="291607" x="7023100" y="6597650"/>
          <p14:tracePt t="291621" x="6743700" y="6680200"/>
          <p14:tracePt t="291638" x="6102350" y="6851650"/>
          <p14:tracePt t="291654" x="5772150" y="6851650"/>
          <p14:tracePt t="291671" x="5441950" y="6851650"/>
          <p14:tracePt t="291688" x="5200650" y="6851650"/>
          <p14:tracePt t="291704" x="5092700" y="6851650"/>
          <p14:tracePt t="291721" x="5010150" y="6851650"/>
          <p14:tracePt t="291737" x="4940300" y="6851650"/>
          <p14:tracePt t="291754" x="4921250" y="6851650"/>
          <p14:tracePt t="291771" x="4914900" y="6851650"/>
          <p14:tracePt t="291788" x="4902200" y="6851650"/>
          <p14:tracePt t="291805" x="4889500" y="6851650"/>
          <p14:tracePt t="291861" x="4876800" y="6851650"/>
          <p14:tracePt t="291874" x="4870450" y="6851650"/>
          <p14:tracePt t="291889" x="4864100" y="6851650"/>
          <p14:tracePt t="291896" x="4851400" y="6851650"/>
          <p14:tracePt t="291904" x="4845050" y="6851650"/>
          <p14:tracePt t="291921" x="4787900" y="6851650"/>
          <p14:tracePt t="291938" x="4730750" y="6851650"/>
          <p14:tracePt t="291954" x="4686300" y="6851650"/>
          <p14:tracePt t="291971" x="4679950" y="6851650"/>
          <p14:tracePt t="291988" x="4667250" y="6851650"/>
          <p14:tracePt t="292005" x="4654550" y="6851650"/>
          <p14:tracePt t="292357" x="4718050" y="6705600"/>
          <p14:tracePt t="292364" x="4781550" y="6445250"/>
          <p14:tracePt t="292373" x="4838700" y="6311900"/>
          <p14:tracePt t="292387" x="4914900" y="5994400"/>
          <p14:tracePt t="292404" x="4972050" y="5772150"/>
          <p14:tracePt t="292421" x="4991100" y="5651500"/>
          <p14:tracePt t="292437" x="4997450" y="5473700"/>
          <p14:tracePt t="292454" x="4991100" y="5403850"/>
          <p14:tracePt t="292471" x="4965700" y="5359400"/>
          <p14:tracePt t="292488" x="4883150" y="5314950"/>
          <p14:tracePt t="292505" x="4787900" y="5295900"/>
          <p14:tracePt t="292521" x="4699000" y="5295900"/>
          <p14:tracePt t="292537" x="4622800" y="5302250"/>
          <p14:tracePt t="292554" x="4572000" y="5340350"/>
          <p14:tracePt t="292571" x="4502150" y="5410200"/>
          <p14:tracePt t="292588" x="4400550" y="5530850"/>
          <p14:tracePt t="292604" x="4330700" y="5670550"/>
          <p14:tracePt t="292621" x="4292600" y="5829300"/>
          <p14:tracePt t="292637" x="4260850" y="5930900"/>
          <p14:tracePt t="292654" x="4260850" y="6051550"/>
          <p14:tracePt t="292671" x="4286250" y="6172200"/>
          <p14:tracePt t="292687" x="4324350" y="6292850"/>
          <p14:tracePt t="292704" x="4425950" y="6400800"/>
          <p14:tracePt t="292720" x="4572000" y="6477000"/>
          <p14:tracePt t="292737" x="4794250" y="6553200"/>
          <p14:tracePt t="292754" x="5092700" y="6623050"/>
          <p14:tracePt t="292770" x="5264150" y="6654800"/>
          <p14:tracePt t="292787" x="5340350" y="6686550"/>
          <p14:tracePt t="292804" x="5372100" y="6705600"/>
          <p14:tracePt t="292820" x="5378450" y="6718300"/>
          <p14:tracePt t="292854" x="5378450" y="6731000"/>
          <p14:tracePt t="292870" x="5365750" y="6750050"/>
          <p14:tracePt t="292887" x="5270500" y="6788150"/>
          <p14:tracePt t="292904" x="5168900" y="6838950"/>
          <p14:tracePt t="292921" x="5022850" y="6851650"/>
          <p14:tracePt t="292937" x="4959350" y="6851650"/>
          <p14:tracePt t="292954" x="4927600" y="6851650"/>
          <p14:tracePt t="292970" x="4908550" y="6851650"/>
          <p14:tracePt t="292987" x="4895850" y="6851650"/>
          <p14:tracePt t="293004" x="4883150" y="6851650"/>
          <p14:tracePt t="293020" x="4870450" y="6851650"/>
          <p14:tracePt t="293460" x="4883150" y="6851650"/>
          <p14:tracePt t="293468" x="4895850" y="6851650"/>
          <p14:tracePt t="293475" x="4908550" y="6851650"/>
          <p14:tracePt t="293487" x="4921250" y="6851650"/>
          <p14:tracePt t="293504" x="4953000" y="6851650"/>
          <p14:tracePt t="293520" x="4978400" y="6851650"/>
          <p14:tracePt t="293537" x="5016500" y="6851650"/>
          <p14:tracePt t="293554" x="5048250" y="6851650"/>
          <p14:tracePt t="293556" x="5073650" y="6851650"/>
          <p14:tracePt t="293570" x="5111750" y="6845300"/>
          <p14:tracePt t="293587" x="5149850" y="6832600"/>
          <p14:tracePt t="293603" x="5187950" y="6832600"/>
          <p14:tracePt t="293620" x="5219700" y="6832600"/>
          <p14:tracePt t="293637" x="5257800" y="6832600"/>
          <p14:tracePt t="293654" x="5289550" y="6832600"/>
          <p14:tracePt t="293670" x="5346700" y="6832600"/>
          <p14:tracePt t="293687" x="5391150" y="6832600"/>
          <p14:tracePt t="293704" x="5422900" y="6832600"/>
          <p14:tracePt t="293721" x="5448300" y="6832600"/>
          <p14:tracePt t="293737" x="5454650" y="6832600"/>
          <p14:tracePt t="293754" x="5467350" y="6832600"/>
          <p14:tracePt t="293770" x="5480050" y="6832600"/>
          <p14:tracePt t="293787" x="5505450" y="6832600"/>
          <p14:tracePt t="293804" x="5530850" y="6832600"/>
          <p14:tracePt t="293821" x="5556250" y="6832600"/>
          <p14:tracePt t="293837" x="5568950" y="6832600"/>
          <p14:tracePt t="293854" x="5581650" y="6832600"/>
          <p14:tracePt t="293871" x="5594350" y="6832600"/>
          <p14:tracePt t="293887" x="5626100" y="6826250"/>
          <p14:tracePt t="293904" x="5651500" y="6826250"/>
          <p14:tracePt t="293920" x="5683250" y="6826250"/>
          <p14:tracePt t="293937" x="5702300" y="6826250"/>
          <p14:tracePt t="293970" x="5721350" y="6826250"/>
          <p14:tracePt t="293987" x="5727700" y="6826250"/>
          <p14:tracePt t="294003" x="5734050" y="6826250"/>
          <p14:tracePt t="294038" x="5740400" y="6826250"/>
          <p14:tracePt t="294897" x="5778500" y="6807200"/>
          <p14:tracePt t="294904" x="5822950" y="6781800"/>
          <p14:tracePt t="294911" x="5880100" y="6750050"/>
          <p14:tracePt t="294920" x="5937250" y="6718300"/>
          <p14:tracePt t="294937" x="6064250" y="6642100"/>
          <p14:tracePt t="294953" x="6216650" y="6572250"/>
          <p14:tracePt t="294970" x="6280150" y="6540500"/>
          <p14:tracePt t="294987" x="6337300" y="6521450"/>
          <p14:tracePt t="295004" x="6400800" y="6502400"/>
          <p14:tracePt t="295020" x="6426200" y="6502400"/>
          <p14:tracePt t="295036" x="6451600" y="6496050"/>
          <p14:tracePt t="295054" x="6496050" y="6483350"/>
          <p14:tracePt t="295070" x="6502400" y="6483350"/>
          <p14:tracePt t="317471" x="6502400" y="6432550"/>
          <p14:tracePt t="317478" x="6502400" y="6350000"/>
          <p14:tracePt t="317485" x="6502400" y="6273800"/>
          <p14:tracePt t="317494" x="6502400" y="6203950"/>
          <p14:tracePt t="317510" x="6508750" y="6115050"/>
          <p14:tracePt t="317528" x="6521450" y="6045200"/>
          <p14:tracePt t="317543" x="6540500" y="6000750"/>
          <p14:tracePt t="317560" x="6604000" y="5937250"/>
          <p14:tracePt t="317577" x="6826250" y="5816600"/>
          <p14:tracePt t="317594" x="7270750" y="5708650"/>
          <p14:tracePt t="317610" x="7505700" y="5708650"/>
          <p14:tracePt t="317627" x="7772400" y="5734050"/>
          <p14:tracePt t="317643" x="8070850" y="5803900"/>
          <p14:tracePt t="317660" x="8286750" y="5854700"/>
          <p14:tracePt t="317677" x="8464550" y="5911850"/>
          <p14:tracePt t="317694" x="8680450" y="5969000"/>
          <p14:tracePt t="317710" x="8782050" y="6000750"/>
          <p14:tracePt t="317727" x="8858250" y="6013450"/>
          <p14:tracePt t="317744" x="8947150" y="6013450"/>
          <p14:tracePt t="317760" x="9010650" y="6007100"/>
          <p14:tracePt t="317776" x="9067800" y="5981700"/>
          <p14:tracePt t="317793" x="9131300" y="5943600"/>
          <p14:tracePt t="317810" x="9207500" y="5867400"/>
          <p14:tracePt t="317826" x="9271000" y="5778500"/>
          <p14:tracePt t="317843" x="9328150" y="5683250"/>
          <p14:tracePt t="317859" x="9366250" y="5530850"/>
          <p14:tracePt t="317876" x="9385300" y="5448300"/>
          <p14:tracePt t="317893" x="9385300" y="5416550"/>
          <p14:tracePt t="317909" x="9359900" y="5353050"/>
          <p14:tracePt t="317926" x="9296400" y="5314950"/>
          <p14:tracePt t="317943" x="9188450" y="5264150"/>
          <p14:tracePt t="317960" x="9124950" y="5251450"/>
          <p14:tracePt t="317976" x="9112250" y="5251450"/>
          <p14:tracePt t="317993" x="9099550" y="5251450"/>
          <p14:tracePt t="318010" x="9086850" y="5251450"/>
          <p14:tracePt t="318026" x="9061450" y="5251450"/>
          <p14:tracePt t="318043" x="9048750" y="5251450"/>
          <p14:tracePt t="318060" x="9036050" y="5251450"/>
          <p14:tracePt t="318076" x="8991600" y="5264150"/>
          <p14:tracePt t="318093" x="8915400" y="5283200"/>
          <p14:tracePt t="318110" x="8801100" y="5302250"/>
          <p14:tracePt t="318126" x="8591550" y="5321300"/>
          <p14:tracePt t="318143" x="8451850" y="5321300"/>
          <p14:tracePt t="318160" x="8343900" y="5321300"/>
          <p14:tracePt t="318176" x="8172450" y="5321300"/>
          <p14:tracePt t="318193" x="8064500" y="5321300"/>
          <p14:tracePt t="318210" x="7988300" y="5321300"/>
          <p14:tracePt t="318227" x="7924800" y="5321300"/>
          <p14:tracePt t="318243" x="7874000" y="5321300"/>
          <p14:tracePt t="318259" x="7797800" y="5308600"/>
          <p14:tracePt t="318276" x="7677150" y="5264150"/>
          <p14:tracePt t="318292" x="7524750" y="5238750"/>
          <p14:tracePt t="318309" x="7423150" y="5232400"/>
          <p14:tracePt t="318326" x="7359650" y="5232400"/>
          <p14:tracePt t="318342" x="7327900" y="5232400"/>
          <p14:tracePt t="318359" x="7315200" y="5232400"/>
          <p14:tracePt t="318376" x="7308850" y="5232400"/>
          <p14:tracePt t="318392" x="7296150" y="5232400"/>
          <p14:tracePt t="318436" x="7289800" y="5232400"/>
          <p14:tracePt t="318443" x="7283450" y="5232400"/>
          <p14:tracePt t="318450" x="7277100" y="5232400"/>
          <p14:tracePt t="318459" x="7264400" y="5232400"/>
          <p14:tracePt t="318476" x="7207250" y="5232400"/>
          <p14:tracePt t="318492" x="7086600" y="5232400"/>
          <p14:tracePt t="318509" x="6889750" y="5232400"/>
          <p14:tracePt t="318526" x="6788150" y="5232400"/>
          <p14:tracePt t="318542" x="6629400" y="5226050"/>
          <p14:tracePt t="318559" x="6457950" y="5200650"/>
          <p14:tracePt t="318576" x="6350000" y="5194300"/>
          <p14:tracePt t="318592" x="6223000" y="5187950"/>
          <p14:tracePt t="318609" x="6070600" y="5187950"/>
          <p14:tracePt t="318626" x="6007100" y="5187950"/>
          <p14:tracePt t="318642" x="5949950" y="5187950"/>
          <p14:tracePt t="318659" x="5829300" y="5181600"/>
          <p14:tracePt t="318676" x="5753100" y="5168900"/>
          <p14:tracePt t="318692" x="5702300" y="5168900"/>
          <p14:tracePt t="318709" x="5645150" y="5168900"/>
          <p14:tracePt t="318726" x="5505450" y="5175250"/>
          <p14:tracePt t="318742" x="5391150" y="5187950"/>
          <p14:tracePt t="318759" x="5327650" y="5200650"/>
          <p14:tracePt t="318776" x="5238750" y="5219700"/>
          <p14:tracePt t="318793" x="5181600" y="5232400"/>
          <p14:tracePt t="318809" x="5124450" y="5245100"/>
          <p14:tracePt t="318826" x="5060950" y="5264150"/>
          <p14:tracePt t="318842" x="5048250" y="5264150"/>
          <p14:tracePt t="318859" x="5041900" y="5264150"/>
          <p14:tracePt t="318876" x="5022850" y="5264150"/>
          <p14:tracePt t="320709" x="4946650" y="5187950"/>
          <p14:tracePt t="320716" x="4806950" y="5029200"/>
          <p14:tracePt t="320725" x="4660900" y="4864100"/>
          <p14:tracePt t="320742" x="4197350" y="4235450"/>
          <p14:tracePt t="320759" x="3422650" y="3270250"/>
          <p14:tracePt t="320775" x="2914650" y="2654300"/>
          <p14:tracePt t="320792" x="2616200" y="2273300"/>
          <p14:tracePt t="320810" x="2216150" y="1689100"/>
          <p14:tracePt t="320825" x="2012950" y="1295400"/>
          <p14:tracePt t="320842" x="1943100" y="1104900"/>
          <p14:tracePt t="320859" x="1898650" y="863600"/>
          <p14:tracePt t="320875" x="1885950" y="774700"/>
          <p14:tracePt t="320892" x="1866900" y="742950"/>
          <p14:tracePt t="320910" x="1866900" y="717550"/>
          <p14:tracePt t="320968" x="1860550" y="717550"/>
          <p14:tracePt t="320975" x="1854200" y="717550"/>
          <p14:tracePt t="320989" x="1847850" y="717550"/>
          <p14:tracePt t="320997" x="1841500" y="717550"/>
          <p14:tracePt t="321008" x="1835150" y="717550"/>
          <p14:tracePt t="321025" x="1816100" y="698500"/>
          <p14:tracePt t="321041" x="1809750" y="692150"/>
          <p14:tracePt t="321058" x="1803400" y="692150"/>
          <p14:tracePt t="321076" x="1778000" y="692150"/>
          <p14:tracePt t="321092" x="1727200" y="692150"/>
          <p14:tracePt t="321108" x="1670050" y="717550"/>
          <p14:tracePt t="321125" x="1549400" y="806450"/>
          <p14:tracePt t="321141" x="1416050" y="908050"/>
          <p14:tracePt t="321158" x="1358900" y="952500"/>
          <p14:tracePt t="321175" x="1320800" y="1003300"/>
          <p14:tracePt t="321191" x="1295400" y="1060450"/>
          <p14:tracePt t="321208" x="1270000" y="1149350"/>
          <p14:tracePt t="321225" x="1250950" y="1200150"/>
          <p14:tracePt t="321241" x="1250950" y="1257300"/>
          <p14:tracePt t="321258" x="1250950" y="1276350"/>
          <p14:tracePt t="321274" x="1250950" y="1295400"/>
          <p14:tracePt t="321291" x="1250950" y="1327150"/>
          <p14:tracePt t="321308" x="1250950" y="1358900"/>
          <p14:tracePt t="321324" x="1250950" y="1390650"/>
          <p14:tracePt t="321341" x="1257300" y="1422400"/>
          <p14:tracePt t="321358" x="1282700" y="1466850"/>
          <p14:tracePt t="321377" x="1320800" y="1504950"/>
          <p14:tracePt t="321392" x="1358900" y="1524000"/>
          <p14:tracePt t="321408" x="1397000" y="1549400"/>
          <p14:tracePt t="321426" x="1409700" y="1562100"/>
          <p14:tracePt t="321442" x="1422400" y="1568450"/>
          <p14:tracePt t="321458" x="1447800" y="1587500"/>
          <p14:tracePt t="321475" x="1466850" y="1600200"/>
          <p14:tracePt t="321491" x="1485900" y="1606550"/>
          <p14:tracePt t="321508" x="1511300" y="1619250"/>
          <p14:tracePt t="321525" x="1555750" y="1631950"/>
          <p14:tracePt t="321541" x="1574800" y="1644650"/>
          <p14:tracePt t="321558" x="1619250" y="1663700"/>
          <p14:tracePt t="321574" x="1638300" y="1676400"/>
          <p14:tracePt t="321591" x="1663700" y="1682750"/>
          <p14:tracePt t="321608" x="1689100" y="1701800"/>
          <p14:tracePt t="321624" x="1720850" y="1708150"/>
          <p14:tracePt t="321641" x="1739900" y="1708150"/>
          <p14:tracePt t="321658" x="1765300" y="1708150"/>
          <p14:tracePt t="321674" x="1797050" y="1708150"/>
          <p14:tracePt t="321691" x="1835150" y="1708150"/>
          <p14:tracePt t="321708" x="1879600" y="1708150"/>
          <p14:tracePt t="321724" x="1936750" y="1708150"/>
          <p14:tracePt t="321741" x="1968500" y="1708150"/>
          <p14:tracePt t="321758" x="2019300" y="1708150"/>
          <p14:tracePt t="321775" x="2139950" y="1676400"/>
          <p14:tracePt t="321791" x="2254250" y="1663700"/>
          <p14:tracePt t="321808" x="2330450" y="1644650"/>
          <p14:tracePt t="321825" x="2413000" y="1644650"/>
          <p14:tracePt t="321841" x="2463800" y="1644650"/>
          <p14:tracePt t="321858" x="2520950" y="1644650"/>
          <p14:tracePt t="321874" x="2578100" y="1644650"/>
          <p14:tracePt t="321891" x="2628900" y="1644650"/>
          <p14:tracePt t="321908" x="2711450" y="1644650"/>
          <p14:tracePt t="321924" x="2813050" y="1631950"/>
          <p14:tracePt t="321941" x="2921000" y="1625600"/>
          <p14:tracePt t="321958" x="3022600" y="1625600"/>
          <p14:tracePt t="321974" x="3054350" y="1625600"/>
          <p14:tracePt t="321991" x="3079750" y="1625600"/>
          <p14:tracePt t="322008" x="3105150" y="1625600"/>
          <p14:tracePt t="322024" x="3149600" y="1625600"/>
          <p14:tracePt t="322041" x="3213100" y="1625600"/>
          <p14:tracePt t="322057" x="3232150" y="1625600"/>
          <p14:tracePt t="322074" x="3244850" y="1625600"/>
          <p14:tracePt t="322974" x="3270250" y="1625600"/>
          <p14:tracePt t="322981" x="3333750" y="1625600"/>
          <p14:tracePt t="322991" x="3416300" y="1625600"/>
          <p14:tracePt t="323008" x="3568700" y="1625600"/>
          <p14:tracePt t="323024" x="3810000" y="1612900"/>
          <p14:tracePt t="323040" x="3956050" y="1612900"/>
          <p14:tracePt t="323057" x="4095750" y="1612900"/>
          <p14:tracePt t="323074" x="4356100" y="1612900"/>
          <p14:tracePt t="323090" x="4495800" y="1612900"/>
          <p14:tracePt t="323107" x="4667250" y="1612900"/>
          <p14:tracePt t="323124" x="4845050" y="1612900"/>
          <p14:tracePt t="323140" x="4908550" y="1612900"/>
          <p14:tracePt t="323157" x="4965700" y="1612900"/>
          <p14:tracePt t="323174" x="5041900" y="1612900"/>
          <p14:tracePt t="323190" x="5060950" y="1612900"/>
          <p14:tracePt t="323207" x="5073650" y="1612900"/>
          <p14:tracePt t="323224" x="5080000" y="1612900"/>
          <p14:tracePt t="323263" x="5067300" y="1612900"/>
          <p14:tracePt t="323274" x="5048250" y="1619250"/>
          <p14:tracePt t="323290" x="4667250" y="1625600"/>
          <p14:tracePt t="323307" x="4362450" y="1625600"/>
          <p14:tracePt t="323324" x="3994150" y="1625600"/>
          <p14:tracePt t="323340" x="3371850" y="1657350"/>
          <p14:tracePt t="323357" x="2990850" y="1695450"/>
          <p14:tracePt t="323374" x="2800350" y="1720850"/>
          <p14:tracePt t="323390" x="2622550" y="1746250"/>
          <p14:tracePt t="323407" x="2571750" y="1752600"/>
          <p14:tracePt t="323424" x="2552700" y="1752600"/>
          <p14:tracePt t="323440" x="2533650" y="1752600"/>
          <p14:tracePt t="323457" x="2520950" y="1752600"/>
          <p14:tracePt t="323512" x="2565400" y="1752600"/>
          <p14:tracePt t="323520" x="2609850" y="1746250"/>
          <p14:tracePt t="323527" x="2705100" y="1727200"/>
          <p14:tracePt t="323540" x="2857500" y="1695450"/>
          <p14:tracePt t="323557" x="3194050" y="1657350"/>
          <p14:tracePt t="323573" x="3460750" y="1638300"/>
          <p14:tracePt t="323590" x="3600450" y="1625600"/>
          <p14:tracePt t="323607" x="3854450" y="1612900"/>
          <p14:tracePt t="323623" x="3968750" y="1612900"/>
          <p14:tracePt t="323640" x="4064000" y="1612900"/>
          <p14:tracePt t="323657" x="4254500" y="1612900"/>
          <p14:tracePt t="323673" x="4311650" y="1612900"/>
          <p14:tracePt t="323690" x="4343400" y="1612900"/>
          <p14:tracePt t="323707" x="4356100" y="1612900"/>
          <p14:tracePt t="323759" x="4349750" y="1612900"/>
          <p14:tracePt t="323765" x="4324350" y="1619250"/>
          <p14:tracePt t="323773" x="4241800" y="1625600"/>
          <p14:tracePt t="323790" x="4089400" y="1625600"/>
          <p14:tracePt t="323807" x="3873500" y="1625600"/>
          <p14:tracePt t="323823" x="3587750" y="1625600"/>
          <p14:tracePt t="323840" x="3409950" y="1625600"/>
          <p14:tracePt t="323857" x="3302000" y="1625600"/>
          <p14:tracePt t="323874" x="3206750" y="1625600"/>
          <p14:tracePt t="323890" x="3067050" y="1625600"/>
          <p14:tracePt t="323907" x="2990850" y="1625600"/>
          <p14:tracePt t="323924" x="2933700" y="1625600"/>
          <p14:tracePt t="323940" x="2914650" y="1625600"/>
          <p14:tracePt t="323957" x="2908300" y="1625600"/>
          <p14:tracePt t="323974" x="2889250" y="1625600"/>
          <p14:tracePt t="324645" x="2895600" y="1625600"/>
          <p14:tracePt t="324674" x="2901950" y="1625600"/>
          <p14:tracePt t="324709" x="2908300" y="1625600"/>
          <p14:tracePt t="324753" x="2914650" y="1625600"/>
          <p14:tracePt t="324767" x="2921000" y="1625600"/>
          <p14:tracePt t="324862" x="2927350" y="1625600"/>
          <p14:tracePt t="324890" x="2933700" y="1625600"/>
          <p14:tracePt t="324904" x="2940050" y="1625600"/>
          <p14:tracePt t="324983" x="2952750" y="1625600"/>
          <p14:tracePt t="324992" x="2959100" y="1625600"/>
          <p14:tracePt t="324998" x="2965450" y="1625600"/>
          <p14:tracePt t="325006" x="2978150" y="1625600"/>
          <p14:tracePt t="325023" x="2984500" y="1625600"/>
          <p14:tracePt t="325040" x="2990850" y="1625600"/>
          <p14:tracePt t="325056" x="2997200" y="1625600"/>
          <p14:tracePt t="325073" x="3003550" y="1625600"/>
          <p14:tracePt t="325288" x="3009900" y="1625600"/>
          <p14:tracePt t="325311" x="3016250" y="1625600"/>
          <p14:tracePt t="325317" x="3022600" y="1625600"/>
          <p14:tracePt t="325326" x="3028950" y="1631950"/>
          <p14:tracePt t="325340" x="3067050" y="1631950"/>
          <p14:tracePt t="325357" x="3111500" y="1631950"/>
          <p14:tracePt t="325374" x="3194050" y="1638300"/>
          <p14:tracePt t="325390" x="3238500" y="1644650"/>
          <p14:tracePt t="325407" x="3270250" y="1644650"/>
          <p14:tracePt t="325423" x="3371850" y="1644650"/>
          <p14:tracePt t="325440" x="3492500" y="1651000"/>
          <p14:tracePt t="325457" x="3600450" y="1651000"/>
          <p14:tracePt t="325460" x="3632200" y="1657350"/>
          <p14:tracePt t="325474" x="3695700" y="1657350"/>
          <p14:tracePt t="325489" x="3759200" y="1670050"/>
          <p14:tracePt t="325506" x="3803650" y="1670050"/>
          <p14:tracePt t="325523" x="3867150" y="1670050"/>
          <p14:tracePt t="325540" x="3949700" y="1670050"/>
          <p14:tracePt t="325556" x="4019550" y="1670050"/>
          <p14:tracePt t="325573" x="4095750" y="1670050"/>
          <p14:tracePt t="325590" x="4197350" y="1670050"/>
          <p14:tracePt t="325606" x="4248150" y="1670050"/>
          <p14:tracePt t="325623" x="4286250" y="1670050"/>
          <p14:tracePt t="325640" x="4381500" y="1670050"/>
          <p14:tracePt t="325656" x="4476750" y="1670050"/>
          <p14:tracePt t="325673" x="4565650" y="1670050"/>
          <p14:tracePt t="325690" x="4635500" y="1670050"/>
          <p14:tracePt t="325706" x="4660900" y="1670050"/>
          <p14:tracePt t="325723" x="4679950" y="1670050"/>
          <p14:tracePt t="325739" x="4711700" y="1670050"/>
          <p14:tracePt t="325756" x="4743450" y="1676400"/>
          <p14:tracePt t="325773" x="4768850" y="1676400"/>
          <p14:tracePt t="325789" x="4787900" y="1676400"/>
          <p14:tracePt t="325806" x="4819650" y="1676400"/>
          <p14:tracePt t="325823" x="4826000" y="1676400"/>
          <p14:tracePt t="327148" x="4768850" y="1676400"/>
          <p14:tracePt t="327154" x="4654550" y="1676400"/>
          <p14:tracePt t="327163" x="4540250" y="1689100"/>
          <p14:tracePt t="327172" x="4445000" y="1689100"/>
          <p14:tracePt t="327189" x="4292600" y="1701800"/>
          <p14:tracePt t="327205" x="3987800" y="1739900"/>
          <p14:tracePt t="327222" x="3727450" y="1809750"/>
          <p14:tracePt t="327239" x="3422650" y="1905000"/>
          <p14:tracePt t="327255" x="3130550" y="1962150"/>
          <p14:tracePt t="327272" x="2990850" y="1974850"/>
          <p14:tracePt t="327289" x="2895600" y="1974850"/>
          <p14:tracePt t="327306" x="2730500" y="1962150"/>
          <p14:tracePt t="327322" x="2597150" y="1949450"/>
          <p14:tracePt t="327339" x="2495550" y="1949450"/>
          <p14:tracePt t="327356" x="2413000" y="1949450"/>
          <p14:tracePt t="327372" x="2387600" y="1949450"/>
          <p14:tracePt t="327389" x="2374900" y="1949450"/>
          <p14:tracePt t="327405" x="2368550" y="1955800"/>
          <p14:tracePt t="327422" x="2362200" y="1955800"/>
          <p14:tracePt t="327460" x="2362200" y="1962150"/>
          <p14:tracePt t="327538" x="2368550" y="1962150"/>
          <p14:tracePt t="327545" x="2387600" y="1962150"/>
          <p14:tracePt t="327556" x="2425700" y="1955800"/>
          <p14:tracePt t="327573" x="2622550" y="1930400"/>
          <p14:tracePt t="327589" x="2724150" y="1930400"/>
          <p14:tracePt t="327606" x="2800350" y="1930400"/>
          <p14:tracePt t="327623" x="2895600" y="1930400"/>
          <p14:tracePt t="327639" x="2946400" y="1936750"/>
          <p14:tracePt t="327656" x="2984500" y="1943100"/>
          <p14:tracePt t="327673" x="3016250" y="1949450"/>
          <p14:tracePt t="327689" x="3054350" y="1949450"/>
          <p14:tracePt t="327706" x="3086100" y="1949450"/>
          <p14:tracePt t="327722" x="3111500" y="1962150"/>
          <p14:tracePt t="327738" x="3136900" y="1968500"/>
          <p14:tracePt t="327755" x="3162300" y="1968500"/>
          <p14:tracePt t="327772" x="3181350" y="1974850"/>
          <p14:tracePt t="327788" x="3219450" y="1981200"/>
          <p14:tracePt t="327805" x="3251200" y="1981200"/>
          <p14:tracePt t="327822" x="3276600" y="1981200"/>
          <p14:tracePt t="327839" x="3321050" y="1981200"/>
          <p14:tracePt t="327855" x="3340100" y="1981200"/>
          <p14:tracePt t="327872" x="3352800" y="1981200"/>
          <p14:tracePt t="327889" x="3359150" y="1981200"/>
          <p14:tracePt t="327905" x="3365500" y="1981200"/>
          <p14:tracePt t="327941" x="3371850" y="1981200"/>
          <p14:tracePt t="327955" x="3378200" y="1981200"/>
          <p14:tracePt t="327971" x="3390900" y="1981200"/>
          <p14:tracePt t="327988" x="3403600" y="1981200"/>
          <p14:tracePt t="328005" x="3416300" y="1981200"/>
          <p14:tracePt t="328021" x="3422650" y="1981200"/>
          <p14:tracePt t="328038" x="3435350" y="1981200"/>
          <p14:tracePt t="328055" x="3448050" y="1981200"/>
          <p14:tracePt t="328071" x="3460750" y="1981200"/>
          <p14:tracePt t="328088" x="3467100" y="1981200"/>
          <p14:tracePt t="328105" x="3473450" y="1981200"/>
          <p14:tracePt t="328597" x="3498850" y="1981200"/>
          <p14:tracePt t="328604" x="3543300" y="1981200"/>
          <p14:tracePt t="328611" x="3575050" y="1981200"/>
          <p14:tracePt t="328622" x="3613150" y="1981200"/>
          <p14:tracePt t="328638" x="3651250" y="1981200"/>
          <p14:tracePt t="328655" x="3708400" y="1993900"/>
          <p14:tracePt t="328672" x="3752850" y="1993900"/>
          <p14:tracePt t="328689" x="3803650" y="1993900"/>
          <p14:tracePt t="328705" x="3949700" y="2006600"/>
          <p14:tracePt t="328722" x="4025900" y="2012950"/>
          <p14:tracePt t="328738" x="4076700" y="2025650"/>
          <p14:tracePt t="328755" x="4114800" y="2044700"/>
          <p14:tracePt t="328772" x="4140200" y="2051050"/>
          <p14:tracePt t="328788" x="4159250" y="2051050"/>
          <p14:tracePt t="328805" x="4229100" y="2057400"/>
          <p14:tracePt t="328821" x="4286250" y="2057400"/>
          <p14:tracePt t="328838" x="4330700" y="2057400"/>
          <p14:tracePt t="328855" x="4375150" y="2057400"/>
          <p14:tracePt t="328871" x="4413250" y="2057400"/>
          <p14:tracePt t="328888" x="4432300" y="2057400"/>
          <p14:tracePt t="328905" x="4445000" y="2057400"/>
          <p14:tracePt t="328921" x="4483100" y="2057400"/>
          <p14:tracePt t="328938" x="4508500" y="2057400"/>
          <p14:tracePt t="328955" x="4559300" y="2057400"/>
          <p14:tracePt t="328971" x="4610100" y="2057400"/>
          <p14:tracePt t="328988" x="4667250" y="2057400"/>
          <p14:tracePt t="329005" x="4686300" y="2057400"/>
          <p14:tracePt t="329022" x="4737100" y="2057400"/>
          <p14:tracePt t="329038" x="4775200" y="2057400"/>
          <p14:tracePt t="329055" x="4819650" y="2057400"/>
          <p14:tracePt t="329072" x="4857750" y="2057400"/>
          <p14:tracePt t="329088" x="4864100" y="2057400"/>
          <p14:tracePt t="329104" x="4870450" y="2057400"/>
          <p14:tracePt t="334713" x="5054600" y="2000250"/>
          <p14:tracePt t="334719" x="5257800" y="1924050"/>
          <p14:tracePt t="334726" x="5473700" y="1860550"/>
          <p14:tracePt t="334735" x="5772150" y="1790700"/>
          <p14:tracePt t="334752" x="6140450" y="1733550"/>
          <p14:tracePt t="334769" x="6591300" y="1727200"/>
          <p14:tracePt t="334785" x="6813550" y="1771650"/>
          <p14:tracePt t="334802" x="6972300" y="1835150"/>
          <p14:tracePt t="334819" x="7150100" y="1936750"/>
          <p14:tracePt t="334835" x="7245350" y="2000250"/>
          <p14:tracePt t="334852" x="7308850" y="2076450"/>
          <p14:tracePt t="334868" x="7353300" y="2159000"/>
          <p14:tracePt t="334885" x="7410450" y="2298700"/>
          <p14:tracePt t="334902" x="7442200" y="2400300"/>
          <p14:tracePt t="334918" x="7461250" y="2489200"/>
          <p14:tracePt t="334935" x="7480300" y="2673350"/>
          <p14:tracePt t="334952" x="7467600" y="2813050"/>
          <p14:tracePt t="334969" x="7423150" y="2946400"/>
          <p14:tracePt t="334986" x="7340600" y="3238500"/>
          <p14:tracePt t="335002" x="7315200" y="3536950"/>
          <p14:tracePt t="335019" x="7302500" y="3886200"/>
          <p14:tracePt t="335036" x="7302500" y="4305300"/>
          <p14:tracePt t="335052" x="7321550" y="4584700"/>
          <p14:tracePt t="335069" x="7372350" y="4845050"/>
          <p14:tracePt t="335086" x="7410450" y="5137150"/>
          <p14:tracePt t="335102" x="7423150" y="5283200"/>
          <p14:tracePt t="335119" x="7435850" y="5391150"/>
          <p14:tracePt t="335136" x="7435850" y="5429250"/>
          <p14:tracePt t="335420" x="7467600" y="5410200"/>
          <p14:tracePt t="335427" x="7524750" y="5391150"/>
          <p14:tracePt t="335435" x="7600950" y="5353050"/>
          <p14:tracePt t="335452" x="7734300" y="5314950"/>
          <p14:tracePt t="335468" x="7880350" y="5276850"/>
          <p14:tracePt t="335485" x="7956550" y="5264150"/>
          <p14:tracePt t="335501" x="8026400" y="5264150"/>
          <p14:tracePt t="335519" x="8083550" y="5264150"/>
          <p14:tracePt t="335535" x="8115300" y="5264150"/>
          <p14:tracePt t="335552" x="8121650" y="5264150"/>
          <p14:tracePt t="335568" x="8134350" y="5264150"/>
          <p14:tracePt t="335585" x="8147050" y="5264150"/>
          <p14:tracePt t="335602" x="8159750" y="5264150"/>
          <p14:tracePt t="335619" x="8172450" y="5251450"/>
          <p14:tracePt t="335635" x="8178800" y="5251450"/>
          <p14:tracePt t="336060" x="8166100" y="5251450"/>
          <p14:tracePt t="336067" x="8166100" y="5245100"/>
          <p14:tracePt t="336074" x="8159750" y="5245100"/>
          <p14:tracePt t="336085" x="8147050" y="5245100"/>
          <p14:tracePt t="336101" x="8140700" y="5245100"/>
          <p14:tracePt t="336118" x="8128000" y="5245100"/>
          <p14:tracePt t="336134" x="8108950" y="5245100"/>
          <p14:tracePt t="336151" x="8096250" y="5238750"/>
          <p14:tracePt t="336168" x="8058150" y="5232400"/>
          <p14:tracePt t="336185" x="8039100" y="5232400"/>
          <p14:tracePt t="336201" x="8013700" y="5219700"/>
          <p14:tracePt t="336218" x="7988300" y="5213350"/>
          <p14:tracePt t="336234" x="7969250" y="5213350"/>
          <p14:tracePt t="336251" x="7931150" y="5213350"/>
          <p14:tracePt t="336268" x="7886700" y="5213350"/>
          <p14:tracePt t="336284" x="7861300" y="5213350"/>
          <p14:tracePt t="336301" x="7842250" y="5213350"/>
          <p14:tracePt t="336318" x="7835900" y="5213350"/>
          <p14:tracePt t="336334" x="7804150" y="5213350"/>
          <p14:tracePt t="336351" x="7785100" y="5213350"/>
          <p14:tracePt t="336368" x="7778750" y="5213350"/>
          <p14:tracePt t="336384" x="7759700" y="5213350"/>
          <p14:tracePt t="336401" x="7740650" y="5213350"/>
          <p14:tracePt t="336418" x="7734300" y="5213350"/>
          <p14:tracePt t="336436" x="7715250" y="5213350"/>
          <p14:tracePt t="336452" x="7696200" y="5213350"/>
          <p14:tracePt t="336468" x="7683500" y="5213350"/>
          <p14:tracePt t="336486" x="7639050" y="5213350"/>
          <p14:tracePt t="336502" x="7626350" y="5213350"/>
          <p14:tracePt t="336518" x="7620000" y="5213350"/>
          <p14:tracePt t="336535" x="7588250" y="5213350"/>
          <p14:tracePt t="336551" x="7537450" y="5232400"/>
          <p14:tracePt t="336568" x="7531100" y="5232400"/>
          <p14:tracePt t="336584" x="7524750" y="5232400"/>
          <p14:tracePt t="336601" x="7505700" y="5232400"/>
          <p14:tracePt t="336618" x="7493000" y="5232400"/>
          <p14:tracePt t="336634" x="7486650" y="5232400"/>
          <p14:tracePt t="336651" x="7473950" y="5238750"/>
          <p14:tracePt t="336668" x="7448550" y="5245100"/>
          <p14:tracePt t="336684" x="7423150" y="5245100"/>
          <p14:tracePt t="336701" x="7410450" y="5245100"/>
          <p14:tracePt t="336718" x="7397750" y="5245100"/>
          <p14:tracePt t="336734" x="7391400" y="5245100"/>
          <p14:tracePt t="336751" x="7378700" y="5245100"/>
          <p14:tracePt t="336768" x="7372350" y="5245100"/>
          <p14:tracePt t="336975" x="7366000" y="5245100"/>
          <p14:tracePt t="336982" x="7359650" y="5245100"/>
          <p14:tracePt t="336990" x="7359650" y="5251450"/>
          <p14:tracePt t="337001" x="7353300" y="5251450"/>
          <p14:tracePt t="337018" x="7340600" y="5251450"/>
          <p14:tracePt t="337034" x="7334250" y="5251450"/>
          <p14:tracePt t="337098" x="7346950" y="5251450"/>
          <p14:tracePt t="337105" x="7366000" y="5251450"/>
          <p14:tracePt t="337112" x="7397750" y="5251450"/>
          <p14:tracePt t="337120" x="7435850" y="5251450"/>
          <p14:tracePt t="337134" x="7512050" y="5264150"/>
          <p14:tracePt t="337151" x="7588250" y="5276850"/>
          <p14:tracePt t="337167" x="7658100" y="5276850"/>
          <p14:tracePt t="337184" x="7740650" y="5276850"/>
          <p14:tracePt t="337201" x="7785100" y="5276850"/>
          <p14:tracePt t="337217" x="7829550" y="5276850"/>
          <p14:tracePt t="337234" x="7867650" y="5276850"/>
          <p14:tracePt t="337251" x="7893050" y="5276850"/>
          <p14:tracePt t="337267" x="7905750" y="5276850"/>
          <p14:tracePt t="337301" x="7912100" y="5276850"/>
          <p14:tracePt t="337317" x="7931150" y="5276850"/>
          <p14:tracePt t="337334" x="7956550" y="5264150"/>
          <p14:tracePt t="337351" x="7962900" y="5264150"/>
          <p14:tracePt t="337841" x="7956550" y="5264150"/>
          <p14:tracePt t="337848" x="7950200" y="5264150"/>
          <p14:tracePt t="337855" x="7943850" y="5264150"/>
          <p14:tracePt t="337867" x="7924800" y="5257800"/>
          <p14:tracePt t="337884" x="7886700" y="5251450"/>
          <p14:tracePt t="337900" x="7835900" y="5245100"/>
          <p14:tracePt t="337917" x="7816850" y="5245100"/>
          <p14:tracePt t="337935" x="7791450" y="5245100"/>
          <p14:tracePt t="337951" x="7766050" y="5245100"/>
          <p14:tracePt t="337968" x="7740650" y="5245100"/>
          <p14:tracePt t="337985" x="7721600" y="5245100"/>
          <p14:tracePt t="338001" x="7689850" y="5245100"/>
          <p14:tracePt t="338018" x="7677150" y="5245100"/>
          <p14:tracePt t="338034" x="7670800" y="5245100"/>
          <p14:tracePt t="338051" x="7600950" y="5245100"/>
          <p14:tracePt t="338068" x="7575550" y="5245100"/>
          <p14:tracePt t="338084" x="7537450" y="5245100"/>
          <p14:tracePt t="338101" x="7505700" y="5245100"/>
          <p14:tracePt t="338118" x="7499350" y="5245100"/>
          <p14:tracePt t="338134" x="7486650" y="5245100"/>
          <p14:tracePt t="338151" x="7473950" y="5245100"/>
          <p14:tracePt t="339644" x="7448550" y="5245100"/>
          <p14:tracePt t="339651" x="7429500" y="5245100"/>
          <p14:tracePt t="339658" x="7397750" y="5245100"/>
          <p14:tracePt t="339666" x="7372350" y="5245100"/>
          <p14:tracePt t="339683" x="7327900" y="5245100"/>
          <p14:tracePt t="339700" x="7277100" y="5245100"/>
          <p14:tracePt t="339717" x="7219950" y="5245100"/>
          <p14:tracePt t="339734" x="7162800" y="5245100"/>
          <p14:tracePt t="339750" x="7124700" y="5245100"/>
          <p14:tracePt t="339767" x="7073900" y="5245100"/>
          <p14:tracePt t="339784" x="7048500" y="5251450"/>
          <p14:tracePt t="339801" x="7042150" y="5251450"/>
          <p14:tracePt t="339817" x="7023100" y="5257800"/>
          <p14:tracePt t="339833" x="7016750" y="5257800"/>
          <p14:tracePt t="339850" x="6997700" y="5257800"/>
          <p14:tracePt t="339867" x="6985000" y="5257800"/>
          <p14:tracePt t="339883" x="6978650" y="5257800"/>
          <p14:tracePt t="339900" x="6965950" y="5257800"/>
          <p14:tracePt t="339917" x="6959600" y="5257800"/>
          <p14:tracePt t="339933" x="6946900" y="5264150"/>
          <p14:tracePt t="339950" x="6940550" y="5264150"/>
          <p14:tracePt t="339966" x="6927850" y="5270500"/>
          <p14:tracePt t="339983" x="6902450" y="5270500"/>
          <p14:tracePt t="340000" x="6889750" y="5270500"/>
          <p14:tracePt t="340016" x="6883400" y="5270500"/>
          <p14:tracePt t="340034" x="6864350" y="5270500"/>
          <p14:tracePt t="340066" x="6858000" y="5270500"/>
          <p14:tracePt t="341801" x="6858000" y="5283200"/>
          <p14:tracePt t="341809" x="6858000" y="5289550"/>
          <p14:tracePt t="341823" x="6858000" y="5295900"/>
          <p14:tracePt t="341833" x="6858000" y="5302250"/>
          <p14:tracePt t="341849" x="6858000" y="5308600"/>
          <p14:tracePt t="341866" x="6750050" y="5505450"/>
          <p14:tracePt t="341883" x="6635750" y="5664200"/>
          <p14:tracePt t="341899" x="6362700" y="5962650"/>
          <p14:tracePt t="341916" x="5880100" y="6381750"/>
          <p14:tracePt t="341933" x="5619750" y="6635750"/>
          <p14:tracePt t="341949" x="5340350" y="6851650"/>
          <p14:tracePt t="341966" x="5238750" y="6851650"/>
          <p14:tracePt t="341982" x="5226050" y="6851650"/>
          <p14:tracePt t="341999" x="5207000" y="6851650"/>
          <p14:tracePt t="342016" x="5194300" y="6851650"/>
          <p14:tracePt t="342049" x="5187950" y="6851650"/>
          <p14:tracePt t="342125" x="5194300" y="6838950"/>
          <p14:tracePt t="342133" x="5207000" y="6826250"/>
          <p14:tracePt t="342139" x="5232400" y="6813550"/>
          <p14:tracePt t="342149" x="5245100" y="6807200"/>
          <p14:tracePt t="342166" x="5276850" y="6762750"/>
          <p14:tracePt t="342183" x="5302250" y="6731000"/>
          <p14:tracePt t="342199" x="5314950" y="6718300"/>
          <p14:tracePt t="342216" x="5314950" y="6711950"/>
          <p14:tracePt t="342233" x="5314950" y="6699250"/>
          <p14:tracePt t="342249" x="5314950" y="6692900"/>
          <p14:tracePt t="342266" x="5314950" y="6680200"/>
          <p14:tracePt t="342283" x="5314950" y="6667500"/>
          <p14:tracePt t="342299" x="5314950" y="6654800"/>
          <p14:tracePt t="342332" x="5314950" y="6648450"/>
          <p14:tracePt t="342363" x="5308600" y="6648450"/>
          <p14:tracePt t="342399" x="5302250" y="6642100"/>
          <p14:tracePt t="342406" x="5302250" y="6629400"/>
          <p14:tracePt t="342415" x="5295900" y="6629400"/>
          <p14:tracePt t="342432" x="5283200" y="6629400"/>
          <p14:tracePt t="342449" x="5251450" y="6604000"/>
          <p14:tracePt t="342465" x="5130800" y="6470650"/>
          <p14:tracePt t="342482" x="4870450" y="6242050"/>
          <p14:tracePt t="342499" x="4337050" y="5822950"/>
          <p14:tracePt t="342515" x="4121150" y="5581650"/>
          <p14:tracePt t="342532" x="4032250" y="5416550"/>
          <p14:tracePt t="342548" x="4006850" y="5295900"/>
          <p14:tracePt t="342565" x="4006850" y="5181600"/>
          <p14:tracePt t="342582" x="4019550" y="5168900"/>
          <p14:tracePt t="342830" x="3854450" y="4997450"/>
          <p14:tracePt t="342838" x="3448050" y="4400550"/>
          <p14:tracePt t="342848" x="3009900" y="3841750"/>
          <p14:tracePt t="342865" x="2247900" y="2559050"/>
          <p14:tracePt t="342881" x="1606550" y="1435100"/>
          <p14:tracePt t="342898" x="1314450" y="869950"/>
          <p14:tracePt t="342915" x="1206500" y="596900"/>
          <p14:tracePt t="342932" x="1187450" y="298450"/>
          <p14:tracePt t="343194" x="1333500" y="0"/>
          <p14:tracePt t="343301" x="1333500" y="6350"/>
          <p14:tracePt t="343308" x="1333500" y="12700"/>
          <p14:tracePt t="343315" x="1333500" y="19050"/>
          <p14:tracePt t="343332" x="1333500" y="25400"/>
          <p14:tracePt t="343350" x="1327150" y="38100"/>
          <p14:tracePt t="343365" x="1320800" y="50800"/>
          <p14:tracePt t="344132" x="1225550" y="1079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2" y="466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4-bit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BinaryAdder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/Subtractor with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6098"/>
            <a:ext cx="10515600" cy="47035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1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subtractor ; M = 0adder</a:t>
            </a:r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 descr="AACFLOW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6"/>
          <a:stretch/>
        </p:blipFill>
        <p:spPr>
          <a:xfrm>
            <a:off x="938463" y="2196629"/>
            <a:ext cx="10058399" cy="411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820399" y="-10287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35BA02-B80B-41CB-ADA9-1735728BA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273"/>
    </mc:Choice>
    <mc:Fallback xmlns="">
      <p:transition spd="slow" advTm="326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646" x="635000" y="5200650"/>
          <p14:tracePt t="25112" x="774700" y="4978400"/>
          <p14:tracePt t="25119" x="965200" y="4775200"/>
          <p14:tracePt t="25126" x="1301750" y="4337050"/>
          <p14:tracePt t="25134" x="1714500" y="3956050"/>
          <p14:tracePt t="25149" x="2597150" y="3143250"/>
          <p14:tracePt t="25165" x="3403600" y="2520950"/>
          <p14:tracePt t="25182" x="4032250" y="2044700"/>
          <p14:tracePt t="25199" x="4762500" y="1758950"/>
          <p14:tracePt t="25216" x="5092700" y="1701800"/>
          <p14:tracePt t="25232" x="5346700" y="1663700"/>
          <p14:tracePt t="25249" x="5670550" y="1676400"/>
          <p14:tracePt t="25265" x="5937250" y="1701800"/>
          <p14:tracePt t="25282" x="6108700" y="1746250"/>
          <p14:tracePt t="25299" x="6280150" y="1854200"/>
          <p14:tracePt t="25315" x="6477000" y="2012950"/>
          <p14:tracePt t="25332" x="6584950" y="2133600"/>
          <p14:tracePt t="25349" x="6826250" y="2387600"/>
          <p14:tracePt t="25365" x="6864350" y="2438400"/>
          <p14:tracePt t="25382" x="7118350" y="2768600"/>
          <p14:tracePt t="26079" x="7188200" y="2813050"/>
          <p14:tracePt t="26086" x="7277100" y="2863850"/>
          <p14:tracePt t="26100" x="7442200" y="2965450"/>
          <p14:tracePt t="26116" x="7658100" y="3067050"/>
          <p14:tracePt t="26132" x="7804150" y="3143250"/>
          <p14:tracePt t="26149" x="7905750" y="3213100"/>
          <p14:tracePt t="26165" x="8115300" y="3429000"/>
          <p14:tracePt t="26182" x="8248650" y="3594100"/>
          <p14:tracePt t="26199" x="8413750" y="3879850"/>
          <p14:tracePt t="26215" x="8585200" y="4203700"/>
          <p14:tracePt t="26232" x="8680450" y="4438650"/>
          <p14:tracePt t="26248" x="8724900" y="4578350"/>
          <p14:tracePt t="26265" x="8731250" y="4832350"/>
          <p14:tracePt t="26282" x="8718550" y="5003800"/>
          <p14:tracePt t="26298" x="8680450" y="5143500"/>
          <p14:tracePt t="26315" x="8629650" y="5308600"/>
          <p14:tracePt t="26332" x="8515350" y="5505450"/>
          <p14:tracePt t="26348" x="8445500" y="5607050"/>
          <p14:tracePt t="26366" x="8229600" y="5784850"/>
          <p14:tracePt t="26382" x="8045450" y="5899150"/>
          <p14:tracePt t="26399" x="7785100" y="6026150"/>
          <p14:tracePt t="26417" x="7512050" y="6134100"/>
          <p14:tracePt t="26432" x="7327900" y="6184900"/>
          <p14:tracePt t="26449" x="7175500" y="6254750"/>
          <p14:tracePt t="26465" x="6940550" y="6337300"/>
          <p14:tracePt t="26482" x="6667500" y="6388100"/>
          <p14:tracePt t="26499" x="6483350" y="6407150"/>
          <p14:tracePt t="26516" x="6362700" y="6400800"/>
          <p14:tracePt t="26532" x="6286500" y="6388100"/>
          <p14:tracePt t="26549" x="6184900" y="6369050"/>
          <p14:tracePt t="26566" x="6089650" y="6356350"/>
          <p14:tracePt t="26583" x="5962650" y="6337300"/>
          <p14:tracePt t="26599" x="5911850" y="6318250"/>
          <p14:tracePt t="26615" x="5886450" y="6305550"/>
          <p14:tracePt t="26632" x="5867400" y="6305550"/>
          <p14:tracePt t="26648" x="5848350" y="6305550"/>
          <p14:tracePt t="26665" x="5842000" y="6305550"/>
          <p14:tracePt t="27326" x="5842000" y="6299200"/>
          <p14:tracePt t="28320" x="5835650" y="6299200"/>
          <p14:tracePt t="28391" x="5829300" y="6292850"/>
          <p14:tracePt t="28998" x="5829300" y="6286500"/>
          <p14:tracePt t="29099" x="5822950" y="6286500"/>
          <p14:tracePt t="29149" x="5822950" y="6280150"/>
          <p14:tracePt t="30454" x="5822950" y="6273800"/>
          <p14:tracePt t="30484" x="5822950" y="6267450"/>
          <p14:tracePt t="30498" x="5822950" y="6254750"/>
          <p14:tracePt t="30504" x="5842000" y="6191250"/>
          <p14:tracePt t="30514" x="5867400" y="6146800"/>
          <p14:tracePt t="30530" x="5880100" y="6108700"/>
          <p14:tracePt t="30547" x="5880100" y="6102350"/>
          <p14:tracePt t="30564" x="5880100" y="6089650"/>
          <p14:tracePt t="30763" x="5886450" y="6089650"/>
          <p14:tracePt t="31175" x="5911850" y="6089650"/>
          <p14:tracePt t="31183" x="5937250" y="6083300"/>
          <p14:tracePt t="31189" x="5969000" y="6076950"/>
          <p14:tracePt t="31197" x="6000750" y="6076950"/>
          <p14:tracePt t="31213" x="6108700" y="6064250"/>
          <p14:tracePt t="31230" x="6210300" y="6064250"/>
          <p14:tracePt t="31247" x="6318250" y="6064250"/>
          <p14:tracePt t="31263" x="6438900" y="6045200"/>
          <p14:tracePt t="31280" x="6546850" y="6045200"/>
          <p14:tracePt t="31297" x="6635750" y="6045200"/>
          <p14:tracePt t="31313" x="6654800" y="6045200"/>
          <p14:tracePt t="31330" x="6661150" y="6045200"/>
          <p14:tracePt t="31346" x="6673850" y="6032500"/>
          <p14:tracePt t="31363" x="6692900" y="6026150"/>
          <p14:tracePt t="31786" x="6731000" y="6007100"/>
          <p14:tracePt t="31793" x="6807200" y="5975350"/>
          <p14:tracePt t="31801" x="6902450" y="5930900"/>
          <p14:tracePt t="31813" x="7004050" y="5892800"/>
          <p14:tracePt t="31829" x="7397750" y="5810250"/>
          <p14:tracePt t="31846" x="7677150" y="5778500"/>
          <p14:tracePt t="31863" x="8045450" y="5778500"/>
          <p14:tracePt t="31879" x="8324850" y="5778500"/>
          <p14:tracePt t="31896" x="8648700" y="5803900"/>
          <p14:tracePt t="31913" x="8756650" y="5803900"/>
          <p14:tracePt t="31929" x="8826500" y="5803900"/>
          <p14:tracePt t="31946" x="8858250" y="5803900"/>
          <p14:tracePt t="31962" x="8877300" y="5803900"/>
          <p14:tracePt t="31979" x="8883650" y="5803900"/>
          <p14:tracePt t="31981" x="8890000" y="5803900"/>
          <p14:tracePt t="32024" x="8877300" y="5803900"/>
          <p14:tracePt t="32031" x="8839200" y="5803900"/>
          <p14:tracePt t="32038" x="8750300" y="5803900"/>
          <p14:tracePt t="32046" x="8636000" y="5803900"/>
          <p14:tracePt t="32062" x="8413750" y="5816600"/>
          <p14:tracePt t="32079" x="8039100" y="5886450"/>
          <p14:tracePt t="32096" x="7321550" y="6102350"/>
          <p14:tracePt t="32112" x="6896100" y="6203950"/>
          <p14:tracePt t="32129" x="6623050" y="6267450"/>
          <p14:tracePt t="32146" x="6432550" y="6299200"/>
          <p14:tracePt t="32162" x="6381750" y="6305550"/>
          <p14:tracePt t="32179" x="6369050" y="6318250"/>
          <p14:tracePt t="32196" x="6356350" y="6318250"/>
          <p14:tracePt t="32234" x="6369050" y="6318250"/>
          <p14:tracePt t="32246" x="6419850" y="6311900"/>
          <p14:tracePt t="32263" x="6819900" y="6261100"/>
          <p14:tracePt t="32280" x="7207250" y="6203950"/>
          <p14:tracePt t="32296" x="7543800" y="6134100"/>
          <p14:tracePt t="32313" x="8020050" y="6045200"/>
          <p14:tracePt t="32330" x="8312150" y="5994400"/>
          <p14:tracePt t="32346" x="8489950" y="5975350"/>
          <p14:tracePt t="32363" x="8642350" y="5975350"/>
          <p14:tracePt t="32379" x="8801100" y="5988050"/>
          <p14:tracePt t="32396" x="8832850" y="6007100"/>
          <p14:tracePt t="32413" x="8858250" y="6007100"/>
          <p14:tracePt t="32429" x="8858250" y="6013450"/>
          <p14:tracePt t="32446" x="8858250" y="6019800"/>
          <p14:tracePt t="32462" x="8851900" y="6032500"/>
          <p14:tracePt t="32479" x="8801100" y="6064250"/>
          <p14:tracePt t="32496" x="8763000" y="6076950"/>
          <p14:tracePt t="32512" x="8731250" y="6089650"/>
          <p14:tracePt t="32529" x="8718550" y="6108700"/>
          <p14:tracePt t="32546" x="8705850" y="6108700"/>
          <p14:tracePt t="32562" x="8699500" y="6108700"/>
          <p14:tracePt t="32579" x="8686800" y="6108700"/>
          <p14:tracePt t="32596" x="8680450" y="6115050"/>
          <p14:tracePt t="39493" x="8489950" y="6096000"/>
          <p14:tracePt t="39500" x="8089900" y="6051550"/>
          <p14:tracePt t="39510" x="7816850" y="5994400"/>
          <p14:tracePt t="39526" x="7175500" y="5924550"/>
          <p14:tracePt t="39543" x="6584950" y="5848350"/>
          <p14:tracePt t="39559" x="6394450" y="5848350"/>
          <p14:tracePt t="39576" x="6203950" y="5848350"/>
          <p14:tracePt t="39593" x="6038850" y="5880100"/>
          <p14:tracePt t="39609" x="5981700" y="5899150"/>
          <p14:tracePt t="39626" x="5949950" y="5905500"/>
          <p14:tracePt t="39643" x="5924550" y="5905500"/>
          <p14:tracePt t="39659" x="5918200" y="5905500"/>
          <p14:tracePt t="39676" x="5905500" y="5911850"/>
          <p14:tracePt t="39693" x="5899150" y="5911850"/>
          <p14:tracePt t="39709" x="5861050" y="5918200"/>
          <p14:tracePt t="39726" x="5854700" y="5918200"/>
          <p14:tracePt t="39742" x="5848350" y="5918200"/>
          <p14:tracePt t="39759" x="5829300" y="5918200"/>
          <p14:tracePt t="39795" x="5842000" y="5918200"/>
          <p14:tracePt t="39809" x="5905500" y="5918200"/>
          <p14:tracePt t="39826" x="6089650" y="5899150"/>
          <p14:tracePt t="39842" x="6343650" y="5880100"/>
          <p14:tracePt t="39859" x="6826250" y="5880100"/>
          <p14:tracePt t="39876" x="7499350" y="5886450"/>
          <p14:tracePt t="39892" x="7791450" y="5886450"/>
          <p14:tracePt t="39909" x="8140700" y="5873750"/>
          <p14:tracePt t="39926" x="8312150" y="5842000"/>
          <p14:tracePt t="39942" x="8426450" y="5822950"/>
          <p14:tracePt t="39959" x="8470900" y="5816600"/>
          <p14:tracePt t="39976" x="8489950" y="5816600"/>
          <p14:tracePt t="39992" x="8496300" y="5816600"/>
          <p14:tracePt t="40039" x="8502650" y="5816600"/>
          <p14:tracePt t="40544" x="8401050" y="5816600"/>
          <p14:tracePt t="40559" x="8356600" y="5816600"/>
          <p14:tracePt t="40576" x="8083550" y="5791200"/>
          <p14:tracePt t="40593" x="7899400" y="5734050"/>
          <p14:tracePt t="40609" x="7486650" y="5613400"/>
          <p14:tracePt t="40626" x="6692900" y="5397500"/>
          <p14:tracePt t="40642" x="6083300" y="5295900"/>
          <p14:tracePt t="40660" x="5499100" y="5251450"/>
          <p14:tracePt t="40676" x="5321300" y="5226050"/>
          <p14:tracePt t="40693" x="5219700" y="5213350"/>
          <p14:tracePt t="40710" x="5130800" y="5194300"/>
          <p14:tracePt t="40726" x="5111750" y="5194300"/>
          <p14:tracePt t="40742" x="5105400" y="5194300"/>
          <p14:tracePt t="40759" x="5092700" y="5194300"/>
          <p14:tracePt t="40776" x="5086350" y="5194300"/>
          <p14:tracePt t="41265" x="4933950" y="5099050"/>
          <p14:tracePt t="41272" x="4546600" y="4876800"/>
          <p14:tracePt t="41280" x="4191000" y="4673600"/>
          <p14:tracePt t="41292" x="3848100" y="4457700"/>
          <p14:tracePt t="41308" x="2882900" y="3848100"/>
          <p14:tracePt t="41325" x="2578100" y="3702050"/>
          <p14:tracePt t="41342" x="2400300" y="3606800"/>
          <p14:tracePt t="41358" x="2273300" y="3536950"/>
          <p14:tracePt t="41375" x="2165350" y="3486150"/>
          <p14:tracePt t="41392" x="2133600" y="3467100"/>
          <p14:tracePt t="41409" x="2101850" y="3460750"/>
          <p14:tracePt t="41425" x="2089150" y="3460750"/>
          <p14:tracePt t="41442" x="2082800" y="3460750"/>
          <p14:tracePt t="41458" x="2070100" y="3460750"/>
          <p14:tracePt t="41712" x="2063750" y="3467100"/>
          <p14:tracePt t="41719" x="2057400" y="3486150"/>
          <p14:tracePt t="41727" x="2044700" y="3511550"/>
          <p14:tracePt t="41741" x="2019300" y="3536950"/>
          <p14:tracePt t="41758" x="1981200" y="3562350"/>
          <p14:tracePt t="41775" x="1943100" y="3568700"/>
          <p14:tracePt t="41791" x="1905000" y="3556000"/>
          <p14:tracePt t="41808" x="1879600" y="3543300"/>
          <p14:tracePt t="41825" x="1873250" y="3536950"/>
          <p14:tracePt t="41842" x="1854200" y="3524250"/>
          <p14:tracePt t="41859" x="1841500" y="3524250"/>
          <p14:tracePt t="41875" x="1835150" y="3524250"/>
          <p14:tracePt t="41892" x="1828800" y="3524250"/>
          <p14:tracePt t="41944" x="1828800" y="3517900"/>
          <p14:tracePt t="42449" x="1860550" y="3511550"/>
          <p14:tracePt t="42456" x="1917700" y="3511550"/>
          <p14:tracePt t="42464" x="1981200" y="3505200"/>
          <p14:tracePt t="42476" x="2025650" y="3505200"/>
          <p14:tracePt t="42492" x="2133600" y="3505200"/>
          <p14:tracePt t="42508" x="2171700" y="3505200"/>
          <p14:tracePt t="42525" x="2209800" y="3505200"/>
          <p14:tracePt t="42542" x="2286000" y="3511550"/>
          <p14:tracePt t="42559" x="2324100" y="3511550"/>
          <p14:tracePt t="42575" x="2355850" y="3517900"/>
          <p14:tracePt t="42592" x="2381250" y="3517900"/>
          <p14:tracePt t="42608" x="2413000" y="3517900"/>
          <p14:tracePt t="42625" x="2438400" y="3517900"/>
          <p14:tracePt t="42642" x="2451100" y="3517900"/>
          <p14:tracePt t="42658" x="2463800" y="3517900"/>
          <p14:tracePt t="42675" x="2470150" y="3517900"/>
          <p14:tracePt t="42692" x="2489200" y="3517900"/>
          <p14:tracePt t="42708" x="2495550" y="3517900"/>
          <p14:tracePt t="42725" x="2501900" y="3517900"/>
          <p14:tracePt t="43854" x="2508250" y="3517900"/>
          <p14:tracePt t="43862" x="2514600" y="3505200"/>
          <p14:tracePt t="43872" x="2527300" y="3479800"/>
          <p14:tracePt t="43878" x="2540000" y="3422650"/>
          <p14:tracePt t="43891" x="2571750" y="3327400"/>
          <p14:tracePt t="43908" x="2578100" y="3270250"/>
          <p14:tracePt t="43925" x="2578100" y="3238500"/>
          <p14:tracePt t="43941" x="2578100" y="3232150"/>
          <p14:tracePt t="43957" x="2578100" y="3225800"/>
          <p14:tracePt t="44019" x="2590800" y="3219450"/>
          <p14:tracePt t="44027" x="2609850" y="3213100"/>
          <p14:tracePt t="44033" x="2641600" y="3194050"/>
          <p14:tracePt t="44041" x="2654300" y="3187700"/>
          <p14:tracePt t="44057" x="2705100" y="3175000"/>
          <p14:tracePt t="44074" x="2724150" y="3168650"/>
          <p14:tracePt t="44091" x="2730500" y="3168650"/>
          <p14:tracePt t="44107" x="2749550" y="3168650"/>
          <p14:tracePt t="44124" x="2762250" y="3168650"/>
          <p14:tracePt t="44141" x="2768600" y="3168650"/>
          <p14:tracePt t="44157" x="2787650" y="3168650"/>
          <p14:tracePt t="44174" x="2800350" y="3168650"/>
          <p14:tracePt t="44178" x="2806700" y="3168650"/>
          <p14:tracePt t="44191" x="2813050" y="3168650"/>
          <p14:tracePt t="44207" x="2819400" y="3168650"/>
          <p14:tracePt t="44228" x="2825750" y="3175000"/>
          <p14:tracePt t="44271" x="2825750" y="3181350"/>
          <p14:tracePt t="44322" x="2825750" y="3187700"/>
          <p14:tracePt t="44365" x="2825750" y="3194050"/>
          <p14:tracePt t="44386" x="2825750" y="3200400"/>
          <p14:tracePt t="44394" x="2825750" y="3206750"/>
          <p14:tracePt t="44409" x="2825750" y="3213100"/>
          <p14:tracePt t="44415" x="2825750" y="3219450"/>
          <p14:tracePt t="44429" x="2825750" y="3225800"/>
          <p14:tracePt t="44440" x="2825750" y="3232150"/>
          <p14:tracePt t="44457" x="2832100" y="3244850"/>
          <p14:tracePt t="44474" x="2851150" y="3263900"/>
          <p14:tracePt t="44490" x="2863850" y="3289300"/>
          <p14:tracePt t="44507" x="2889250" y="3314700"/>
          <p14:tracePt t="44524" x="2927350" y="3352800"/>
          <p14:tracePt t="44540" x="2952750" y="3378200"/>
          <p14:tracePt t="44557" x="2978150" y="3397250"/>
          <p14:tracePt t="44574" x="3016250" y="3416300"/>
          <p14:tracePt t="44590" x="3028950" y="3429000"/>
          <p14:tracePt t="44607" x="3041650" y="3435350"/>
          <p14:tracePt t="44623" x="3054350" y="3454400"/>
          <p14:tracePt t="44640" x="3073400" y="3486150"/>
          <p14:tracePt t="44657" x="3086100" y="3543300"/>
          <p14:tracePt t="44674" x="3092450" y="3670300"/>
          <p14:tracePt t="44690" x="3073400" y="3746500"/>
          <p14:tracePt t="44707" x="3035300" y="3829050"/>
          <p14:tracePt t="44724" x="3003550" y="3898900"/>
          <p14:tracePt t="44740" x="2959100" y="3962400"/>
          <p14:tracePt t="44757" x="2946400" y="3981450"/>
          <p14:tracePt t="44774" x="2940050" y="3994150"/>
          <p14:tracePt t="44790" x="2921000" y="4006850"/>
          <p14:tracePt t="44807" x="2921000" y="4013200"/>
          <p14:tracePt t="44848" x="2933700" y="4019550"/>
          <p14:tracePt t="44857" x="2940050" y="4019550"/>
          <p14:tracePt t="44873" x="2997200" y="4019550"/>
          <p14:tracePt t="44890" x="3117850" y="4000500"/>
          <p14:tracePt t="44907" x="3162300" y="3994150"/>
          <p14:tracePt t="45224" x="3194050" y="3981450"/>
          <p14:tracePt t="45231" x="3238500" y="3968750"/>
          <p14:tracePt t="45240" x="3282950" y="3949700"/>
          <p14:tracePt t="45257" x="3397250" y="3917950"/>
          <p14:tracePt t="45273" x="3689350" y="3873500"/>
          <p14:tracePt t="45290" x="3905250" y="3854450"/>
          <p14:tracePt t="45307" x="4216400" y="3848100"/>
          <p14:tracePt t="45323" x="4584700" y="3879850"/>
          <p14:tracePt t="45341" x="4787900" y="3917950"/>
          <p14:tracePt t="45357" x="4921250" y="3956050"/>
          <p14:tracePt t="45373" x="5022850" y="3981450"/>
          <p14:tracePt t="45390" x="5099050" y="3994150"/>
          <p14:tracePt t="45407" x="5130800" y="3994150"/>
          <p14:tracePt t="45424" x="5149850" y="4000500"/>
          <p14:tracePt t="45440" x="5168900" y="4000500"/>
          <p14:tracePt t="45457" x="5194300" y="4000500"/>
          <p14:tracePt t="45473" x="5219700" y="4000500"/>
          <p14:tracePt t="45490" x="5232400" y="4000500"/>
          <p14:tracePt t="45507" x="5238750" y="4000500"/>
          <p14:tracePt t="45762" x="5295900" y="3981450"/>
          <p14:tracePt t="45769" x="5365750" y="3962400"/>
          <p14:tracePt t="45777" x="5435600" y="3949700"/>
          <p14:tracePt t="45790" x="5492750" y="3924300"/>
          <p14:tracePt t="45807" x="5708650" y="3892550"/>
          <p14:tracePt t="45823" x="5854700" y="3873500"/>
          <p14:tracePt t="45840" x="6019800" y="3841750"/>
          <p14:tracePt t="45856" x="6343650" y="3816350"/>
          <p14:tracePt t="45873" x="6578600" y="3803650"/>
          <p14:tracePt t="45890" x="6794500" y="3803650"/>
          <p14:tracePt t="45907" x="6953250" y="3803650"/>
          <p14:tracePt t="45924" x="7188200" y="3803650"/>
          <p14:tracePt t="45940" x="7302500" y="3803650"/>
          <p14:tracePt t="45958" x="7537450" y="3822700"/>
          <p14:tracePt t="45973" x="7689850" y="3829050"/>
          <p14:tracePt t="45990" x="7867650" y="3860800"/>
          <p14:tracePt t="46006" x="7988300" y="3873500"/>
          <p14:tracePt t="46023" x="8166100" y="3930650"/>
          <p14:tracePt t="46040" x="8197850" y="3949700"/>
          <p14:tracePt t="46057" x="8216900" y="3956050"/>
          <p14:tracePt t="46346" x="8318500" y="3924300"/>
          <p14:tracePt t="46353" x="8458200" y="3860800"/>
          <p14:tracePt t="46361" x="8566150" y="3822700"/>
          <p14:tracePt t="46373" x="8667750" y="3797300"/>
          <p14:tracePt t="46389" x="8997950" y="3733800"/>
          <p14:tracePt t="46406" x="9137650" y="3721100"/>
          <p14:tracePt t="46423" x="9251950" y="3727450"/>
          <p14:tracePt t="46440" x="9429750" y="3759200"/>
          <p14:tracePt t="46456" x="9499600" y="3784600"/>
          <p14:tracePt t="46473" x="9601200" y="3816350"/>
          <p14:tracePt t="46490" x="9696450" y="3867150"/>
          <p14:tracePt t="46506" x="9798050" y="3924300"/>
          <p14:tracePt t="46523" x="9842500" y="3962400"/>
          <p14:tracePt t="46539" x="9880600" y="4006850"/>
          <p14:tracePt t="46556" x="9944100" y="4102100"/>
          <p14:tracePt t="46573" x="9982200" y="4165600"/>
          <p14:tracePt t="46589" x="10026650" y="4248150"/>
          <p14:tracePt t="46606" x="10090150" y="4375150"/>
          <p14:tracePt t="46623" x="10160000" y="4476750"/>
          <p14:tracePt t="46639" x="10229850" y="4559300"/>
          <p14:tracePt t="46657" x="10356850" y="4768850"/>
          <p14:tracePt t="46673" x="10407650" y="4965700"/>
          <p14:tracePt t="46690" x="10426700" y="5143500"/>
          <p14:tracePt t="46694" x="10426700" y="5245100"/>
          <p14:tracePt t="46707" x="10426700" y="5410200"/>
          <p14:tracePt t="46723" x="10382250" y="5530850"/>
          <p14:tracePt t="46740" x="10299700" y="5638800"/>
          <p14:tracePt t="46757" x="10166350" y="5759450"/>
          <p14:tracePt t="46773" x="10026650" y="5867400"/>
          <p14:tracePt t="46790" x="9829800" y="6000750"/>
          <p14:tracePt t="46806" x="9613900" y="6146800"/>
          <p14:tracePt t="46823" x="9150350" y="6350000"/>
          <p14:tracePt t="46839" x="8756650" y="6470650"/>
          <p14:tracePt t="46856" x="8286750" y="6604000"/>
          <p14:tracePt t="46873" x="7581900" y="6711950"/>
          <p14:tracePt t="46889" x="7162800" y="6692900"/>
          <p14:tracePt t="46906" x="6737350" y="6604000"/>
          <p14:tracePt t="46922" x="6356350" y="6515100"/>
          <p14:tracePt t="46939" x="6070600" y="6477000"/>
          <p14:tracePt t="46956" x="5854700" y="6451600"/>
          <p14:tracePt t="46974" x="5518150" y="6381750"/>
          <p14:tracePt t="46990" x="5372100" y="6324600"/>
          <p14:tracePt t="47006" x="5245100" y="6248400"/>
          <p14:tracePt t="47023" x="5149850" y="6191250"/>
          <p14:tracePt t="47039" x="5080000" y="6140450"/>
          <p14:tracePt t="47056" x="5054600" y="6127750"/>
          <p14:tracePt t="47073" x="5035550" y="6108700"/>
          <p14:tracePt t="47090" x="5022850" y="6108700"/>
          <p14:tracePt t="47106" x="5010150" y="6108700"/>
          <p14:tracePt t="47516" x="4997450" y="6108700"/>
          <p14:tracePt t="52200" x="4997450" y="6102350"/>
          <p14:tracePt t="52416" x="5003800" y="6089650"/>
          <p14:tracePt t="52424" x="5022850" y="6070600"/>
          <p14:tracePt t="52431" x="5041900" y="6038850"/>
          <p14:tracePt t="52438" x="5067300" y="6019800"/>
          <p14:tracePt t="52454" x="5105400" y="5994400"/>
          <p14:tracePt t="52471" x="5168900" y="5956300"/>
          <p14:tracePt t="52487" x="5270500" y="5899150"/>
          <p14:tracePt t="52504" x="5454650" y="5810250"/>
          <p14:tracePt t="52520" x="5568950" y="5734050"/>
          <p14:tracePt t="52537" x="5727700" y="5645150"/>
          <p14:tracePt t="52553" x="5784850" y="5619750"/>
          <p14:tracePt t="52570" x="5810250" y="5594350"/>
          <p14:tracePt t="52587" x="5829300" y="5588000"/>
          <p14:tracePt t="52998" x="5873750" y="5530850"/>
          <p14:tracePt t="53006" x="5981700" y="5422900"/>
          <p14:tracePt t="53013" x="6184900" y="5245100"/>
          <p14:tracePt t="53020" x="6362700" y="5118100"/>
          <p14:tracePt t="53036" x="6870700" y="4914900"/>
          <p14:tracePt t="53053" x="7270750" y="4845050"/>
          <p14:tracePt t="53070" x="7854950" y="4832350"/>
          <p14:tracePt t="53086" x="8185150" y="4876800"/>
          <p14:tracePt t="53103" x="8515350" y="4933950"/>
          <p14:tracePt t="53120" x="8743950" y="5003800"/>
          <p14:tracePt t="53136" x="8985250" y="5080000"/>
          <p14:tracePt t="53153" x="9061450" y="5099050"/>
          <p14:tracePt t="53170" x="9067800" y="5105400"/>
          <p14:tracePt t="53411" x="9163050" y="5054600"/>
          <p14:tracePt t="53417" x="9366250" y="4953000"/>
          <p14:tracePt t="53426" x="9677400" y="4832350"/>
          <p14:tracePt t="53437" x="9893300" y="4768850"/>
          <p14:tracePt t="53453" x="10775950" y="4514850"/>
          <p14:tracePt t="53470" x="11239500" y="4406900"/>
          <p14:tracePt t="53487" x="11480800" y="4375150"/>
          <p14:tracePt t="53504" x="11645900" y="4337050"/>
          <p14:tracePt t="53520" x="11728450" y="4318000"/>
          <p14:tracePt t="53537" x="11760200" y="4286250"/>
          <p14:tracePt t="53554" x="11772900" y="4279900"/>
          <p14:tracePt t="53570" x="11791950" y="4127500"/>
          <p14:tracePt t="53587" x="11760200" y="4013200"/>
          <p14:tracePt t="53604" x="11601450" y="3854450"/>
          <p14:tracePt t="53620" x="11430000" y="3752850"/>
          <p14:tracePt t="53637" x="11214100" y="3638550"/>
          <p14:tracePt t="53654" x="11080750" y="3562350"/>
          <p14:tracePt t="53670" x="10858500" y="3473450"/>
          <p14:tracePt t="53687" x="10718800" y="3422650"/>
          <p14:tracePt t="53703" x="10661650" y="3416300"/>
          <p14:tracePt t="53720" x="10394950" y="3429000"/>
          <p14:tracePt t="53736" x="10267950" y="3486150"/>
          <p14:tracePt t="53753" x="10166350" y="3543300"/>
          <p14:tracePt t="53770" x="10077450" y="3587750"/>
          <p14:tracePt t="53786" x="9982200" y="3644900"/>
          <p14:tracePt t="53803" x="9918700" y="3676650"/>
          <p14:tracePt t="53820" x="9855200" y="3721100"/>
          <p14:tracePt t="53836" x="9810750" y="3733800"/>
          <p14:tracePt t="53853" x="9785350" y="3746500"/>
          <p14:tracePt t="53869" x="9753600" y="3759200"/>
          <p14:tracePt t="53886" x="9740900" y="3765550"/>
          <p14:tracePt t="53903" x="9734550" y="3765550"/>
          <p14:tracePt t="53919" x="9715500" y="3765550"/>
          <p14:tracePt t="53937" x="9709150" y="3765550"/>
          <p14:tracePt t="54217" x="9658350" y="3733800"/>
          <p14:tracePt t="54224" x="9601200" y="3683000"/>
          <p14:tracePt t="54236" x="9537700" y="3632200"/>
          <p14:tracePt t="54253" x="9417050" y="3511550"/>
          <p14:tracePt t="54269" x="9264650" y="3409950"/>
          <p14:tracePt t="54286" x="9188450" y="3365500"/>
          <p14:tracePt t="54303" x="9131300" y="3340100"/>
          <p14:tracePt t="54319" x="9112250" y="3327400"/>
          <p14:tracePt t="54336" x="9086850" y="3321050"/>
          <p14:tracePt t="54353" x="9074150" y="3321050"/>
          <p14:tracePt t="54369" x="9036050" y="3321050"/>
          <p14:tracePt t="54386" x="8978900" y="3321050"/>
          <p14:tracePt t="54403" x="8928100" y="3333750"/>
          <p14:tracePt t="54419" x="8851900" y="3359150"/>
          <p14:tracePt t="54436" x="8839200" y="3378200"/>
          <p14:tracePt t="54452" x="8826500" y="3384550"/>
          <p14:tracePt t="54469" x="8813800" y="3384550"/>
          <p14:tracePt t="54486" x="8801100" y="3397250"/>
          <p14:tracePt t="54503" x="8788400" y="3422650"/>
          <p14:tracePt t="54519" x="8775700" y="3448050"/>
          <p14:tracePt t="54536" x="8763000" y="3479800"/>
          <p14:tracePt t="54553" x="8763000" y="3486150"/>
          <p14:tracePt t="54569" x="8763000" y="3511550"/>
          <p14:tracePt t="54586" x="8763000" y="3530600"/>
          <p14:tracePt t="54603" x="8763000" y="3543300"/>
          <p14:tracePt t="54619" x="8763000" y="3568700"/>
          <p14:tracePt t="54636" x="8763000" y="3594100"/>
          <p14:tracePt t="54652" x="8763000" y="3606800"/>
          <p14:tracePt t="54669" x="8763000" y="3619500"/>
          <p14:tracePt t="54686" x="8775700" y="3651250"/>
          <p14:tracePt t="54702" x="8801100" y="3683000"/>
          <p14:tracePt t="54719" x="8832850" y="3708400"/>
          <p14:tracePt t="54736" x="8870950" y="3721100"/>
          <p14:tracePt t="54752" x="8890000" y="3740150"/>
          <p14:tracePt t="54769" x="8934450" y="3752850"/>
          <p14:tracePt t="54786" x="8991600" y="3752850"/>
          <p14:tracePt t="54803" x="9023350" y="3752850"/>
          <p14:tracePt t="54819" x="9061450" y="3752850"/>
          <p14:tracePt t="54823" x="9067800" y="3752850"/>
          <p14:tracePt t="54837" x="9105900" y="3740150"/>
          <p14:tracePt t="54853" x="9131300" y="3714750"/>
          <p14:tracePt t="54869" x="9175750" y="3689350"/>
          <p14:tracePt t="54886" x="9213850" y="3663950"/>
          <p14:tracePt t="54902" x="9264650" y="3632200"/>
          <p14:tracePt t="54919" x="9296400" y="3613150"/>
          <p14:tracePt t="54936" x="9315450" y="3594100"/>
          <p14:tracePt t="54952" x="9328150" y="3556000"/>
          <p14:tracePt t="54969" x="9328150" y="3517900"/>
          <p14:tracePt t="54986" x="9315450" y="3460750"/>
          <p14:tracePt t="55002" x="9220200" y="3378200"/>
          <p14:tracePt t="55019" x="9144000" y="3333750"/>
          <p14:tracePt t="55036" x="9074150" y="3302000"/>
          <p14:tracePt t="55052" x="8928100" y="3263900"/>
          <p14:tracePt t="55069" x="8820150" y="3257550"/>
          <p14:tracePt t="55086" x="8724900" y="3257550"/>
          <p14:tracePt t="55104" x="8578850" y="3295650"/>
          <p14:tracePt t="55119" x="8477250" y="3327400"/>
          <p14:tracePt t="55136" x="8382000" y="3365500"/>
          <p14:tracePt t="55154" x="8318500" y="3397250"/>
          <p14:tracePt t="55169" x="8229600" y="3435350"/>
          <p14:tracePt t="55186" x="8159750" y="3448050"/>
          <p14:tracePt t="55203" x="8083550" y="3467100"/>
          <p14:tracePt t="55220" x="7981950" y="3473450"/>
          <p14:tracePt t="55236" x="7918450" y="3473450"/>
          <p14:tracePt t="55253" x="7842250" y="3473450"/>
          <p14:tracePt t="55269" x="7740650" y="3473450"/>
          <p14:tracePt t="55286" x="7689850" y="3473450"/>
          <p14:tracePt t="55302" x="7639050" y="3473450"/>
          <p14:tracePt t="55319" x="7581900" y="3473450"/>
          <p14:tracePt t="55336" x="7531100" y="3473450"/>
          <p14:tracePt t="55353" x="7499350" y="3473450"/>
          <p14:tracePt t="55371" x="7442200" y="3473450"/>
          <p14:tracePt t="55386" x="7404100" y="3473450"/>
          <p14:tracePt t="55403" x="7359650" y="3473450"/>
          <p14:tracePt t="55419" x="7334250" y="3473450"/>
          <p14:tracePt t="55436" x="7296150" y="3473450"/>
          <p14:tracePt t="55452" x="7277100" y="3473450"/>
          <p14:tracePt t="55469" x="7258050" y="3473450"/>
          <p14:tracePt t="55486" x="7239000" y="3479800"/>
          <p14:tracePt t="55502" x="7213600" y="3492500"/>
          <p14:tracePt t="55519" x="7188200" y="3505200"/>
          <p14:tracePt t="55536" x="7169150" y="3524250"/>
          <p14:tracePt t="55553" x="7156450" y="3530600"/>
          <p14:tracePt t="55569" x="7143750" y="3536950"/>
          <p14:tracePt t="55586" x="7137400" y="3536950"/>
          <p14:tracePt t="55918" x="7067550" y="3524250"/>
          <p14:tracePt t="55925" x="7004050" y="3505200"/>
          <p14:tracePt t="55935" x="6940550" y="3486150"/>
          <p14:tracePt t="55952" x="6775450" y="3454400"/>
          <p14:tracePt t="55968" x="6584950" y="3448050"/>
          <p14:tracePt t="55985" x="6483350" y="3454400"/>
          <p14:tracePt t="56002" x="6407150" y="3479800"/>
          <p14:tracePt t="56018" x="6318250" y="3492500"/>
          <p14:tracePt t="56035" x="6191250" y="3511550"/>
          <p14:tracePt t="56052" x="6140450" y="3530600"/>
          <p14:tracePt t="56069" x="6083300" y="3556000"/>
          <p14:tracePt t="56085" x="6038850" y="3568700"/>
          <p14:tracePt t="56102" x="6000750" y="3581400"/>
          <p14:tracePt t="56119" x="5962650" y="3600450"/>
          <p14:tracePt t="56135" x="5905500" y="3613150"/>
          <p14:tracePt t="56152" x="5867400" y="3625850"/>
          <p14:tracePt t="56168" x="5848350" y="3638550"/>
          <p14:tracePt t="56185" x="5816600" y="3651250"/>
          <p14:tracePt t="56202" x="5797550" y="3651250"/>
          <p14:tracePt t="56218" x="5791200" y="3651250"/>
          <p14:tracePt t="56235" x="5772150" y="3651250"/>
          <p14:tracePt t="56252" x="5765800" y="3651250"/>
          <p14:tracePt t="56268" x="5753100" y="3651250"/>
          <p14:tracePt t="56285" x="5746750" y="3651250"/>
          <p14:tracePt t="56302" x="5727700" y="3651250"/>
          <p14:tracePt t="56590" x="5645150" y="3625850"/>
          <p14:tracePt t="56597" x="5441950" y="3556000"/>
          <p14:tracePt t="56605" x="5270500" y="3505200"/>
          <p14:tracePt t="56619" x="5048250" y="3435350"/>
          <p14:tracePt t="56636" x="4775200" y="3390900"/>
          <p14:tracePt t="56653" x="4521200" y="3390900"/>
          <p14:tracePt t="56669" x="4438650" y="3390900"/>
          <p14:tracePt t="56686" x="4241800" y="3416300"/>
          <p14:tracePt t="56702" x="4178300" y="3454400"/>
          <p14:tracePt t="56719" x="4121150" y="3492500"/>
          <p14:tracePt t="56736" x="4083050" y="3530600"/>
          <p14:tracePt t="56752" x="4044950" y="3562350"/>
          <p14:tracePt t="56769" x="4000500" y="3619500"/>
          <p14:tracePt t="56785" x="3981450" y="3644900"/>
          <p14:tracePt t="56802" x="3949700" y="3683000"/>
          <p14:tracePt t="56819" x="3911600" y="3746500"/>
          <p14:tracePt t="56835" x="3886200" y="3784600"/>
          <p14:tracePt t="56852" x="3879850" y="3822700"/>
          <p14:tracePt t="56870" x="3860800" y="3879850"/>
          <p14:tracePt t="56885" x="3854450" y="3924300"/>
          <p14:tracePt t="56902" x="3854450" y="3943350"/>
          <p14:tracePt t="56919" x="3854450" y="3981450"/>
          <p14:tracePt t="56936" x="3854450" y="4006850"/>
          <p14:tracePt t="56952" x="3854450" y="4044950"/>
          <p14:tracePt t="56968" x="3854450" y="4070350"/>
          <p14:tracePt t="56985" x="3854450" y="4114800"/>
          <p14:tracePt t="57002" x="3854450" y="4184650"/>
          <p14:tracePt t="57018" x="3854450" y="4222750"/>
          <p14:tracePt t="57036" x="3829050" y="4279900"/>
          <p14:tracePt t="57052" x="3816350" y="4305300"/>
          <p14:tracePt t="57069" x="3803650" y="4343400"/>
          <p14:tracePt t="57086" x="3765550" y="4375150"/>
          <p14:tracePt t="57102" x="3740150" y="4406900"/>
          <p14:tracePt t="57119" x="3702050" y="4432300"/>
          <p14:tracePt t="57136" x="3651250" y="4457700"/>
          <p14:tracePt t="57152" x="3632200" y="4470400"/>
          <p14:tracePt t="57168" x="3619500" y="4476750"/>
          <p14:tracePt t="57185" x="3606800" y="4483100"/>
          <p14:tracePt t="57202" x="3594100" y="4483100"/>
          <p14:tracePt t="57244" x="3600450" y="4476750"/>
          <p14:tracePt t="57251" x="3625850" y="4464050"/>
          <p14:tracePt t="57268" x="3714750" y="4406900"/>
          <p14:tracePt t="57285" x="3835400" y="4349750"/>
          <p14:tracePt t="57301" x="4038600" y="4298950"/>
          <p14:tracePt t="57318" x="4267200" y="4235450"/>
          <p14:tracePt t="57335" x="4514850" y="4191000"/>
          <p14:tracePt t="57351" x="4851400" y="4095750"/>
          <p14:tracePt t="57368" x="5232400" y="4000500"/>
          <p14:tracePt t="57385" x="5715000" y="3911600"/>
          <p14:tracePt t="57401" x="6203950" y="3873500"/>
          <p14:tracePt t="57418" x="6826250" y="3905250"/>
          <p14:tracePt t="57435" x="7175500" y="3956050"/>
          <p14:tracePt t="57451" x="7607300" y="4019550"/>
          <p14:tracePt t="57468" x="8223250" y="4095750"/>
          <p14:tracePt t="57484" x="8547100" y="4140200"/>
          <p14:tracePt t="57501" x="8775700" y="4184650"/>
          <p14:tracePt t="57518" x="8953500" y="4229100"/>
          <p14:tracePt t="57534" x="9010650" y="4260850"/>
          <p14:tracePt t="57551" x="9017000" y="4260850"/>
          <p14:tracePt t="57820" x="9124950" y="4248150"/>
          <p14:tracePt t="57828" x="9334500" y="4210050"/>
          <p14:tracePt t="57835" x="9518650" y="4184650"/>
          <p14:tracePt t="57851" x="9740900" y="4178300"/>
          <p14:tracePt t="57868" x="9969500" y="4178300"/>
          <p14:tracePt t="57884" x="10140950" y="4197350"/>
          <p14:tracePt t="57901" x="10325100" y="4254500"/>
          <p14:tracePt t="57918" x="10452100" y="4305300"/>
          <p14:tracePt t="57935" x="10547350" y="4368800"/>
          <p14:tracePt t="57952" x="10668000" y="4445000"/>
          <p14:tracePt t="57968" x="10718800" y="4495800"/>
          <p14:tracePt t="57985" x="10750550" y="4552950"/>
          <p14:tracePt t="58002" x="10769600" y="4610100"/>
          <p14:tracePt t="58018" x="10782300" y="4730750"/>
          <p14:tracePt t="58035" x="10782300" y="4806950"/>
          <p14:tracePt t="58051" x="10782300" y="4883150"/>
          <p14:tracePt t="58068" x="10763250" y="5035550"/>
          <p14:tracePt t="58084" x="10744200" y="5175250"/>
          <p14:tracePt t="58102" x="10687050" y="5346700"/>
          <p14:tracePt t="58118" x="10610850" y="5499100"/>
          <p14:tracePt t="58134" x="10483850" y="5670550"/>
          <p14:tracePt t="58151" x="10382250" y="5810250"/>
          <p14:tracePt t="58168" x="10166350" y="6064250"/>
          <p14:tracePt t="58184" x="9969500" y="6235700"/>
          <p14:tracePt t="58201" x="9779000" y="6356350"/>
          <p14:tracePt t="58218" x="9309100" y="6584950"/>
          <p14:tracePt t="58235" x="8909050" y="6718300"/>
          <p14:tracePt t="58251" x="8572500" y="6800850"/>
          <p14:tracePt t="58268" x="7950200" y="6845300"/>
          <p14:tracePt t="58284" x="7512050" y="6845300"/>
          <p14:tracePt t="58301" x="7105650" y="6807200"/>
          <p14:tracePt t="58318" x="6775450" y="6750050"/>
          <p14:tracePt t="58334" x="6305550" y="6711950"/>
          <p14:tracePt t="58351" x="6083300" y="6699250"/>
          <p14:tracePt t="58355" x="5994400" y="6699250"/>
          <p14:tracePt t="58368" x="5854700" y="6686550"/>
          <p14:tracePt t="58384" x="5753100" y="6673850"/>
          <p14:tracePt t="58401" x="5664200" y="6661150"/>
          <p14:tracePt t="58417" x="5607050" y="6654800"/>
          <p14:tracePt t="58434" x="5562600" y="6648450"/>
          <p14:tracePt t="58451" x="5556250" y="6648450"/>
          <p14:tracePt t="58694" x="5435600" y="6648450"/>
          <p14:tracePt t="58703" x="5175250" y="6635750"/>
          <p14:tracePt t="58710" x="4927600" y="6610350"/>
          <p14:tracePt t="58718" x="4591050" y="6553200"/>
          <p14:tracePt t="58735" x="4127500" y="6457950"/>
          <p14:tracePt t="58751" x="3765550" y="6381750"/>
          <p14:tracePt t="58768" x="3454400" y="6299200"/>
          <p14:tracePt t="58784" x="3295650" y="6229350"/>
          <p14:tracePt t="58801" x="3187700" y="6121400"/>
          <p14:tracePt t="58818" x="3060700" y="6000750"/>
          <p14:tracePt t="58834" x="2984500" y="5949950"/>
          <p14:tracePt t="58851" x="2921000" y="5880100"/>
          <p14:tracePt t="58854" x="2889250" y="5842000"/>
          <p14:tracePt t="58868" x="2844800" y="5759450"/>
          <p14:tracePt t="58884" x="2819400" y="5651500"/>
          <p14:tracePt t="58901" x="2819400" y="5575300"/>
          <p14:tracePt t="58917" x="2895600" y="5365750"/>
          <p14:tracePt t="58934" x="2952750" y="5219700"/>
          <p14:tracePt t="58951" x="2984500" y="5137150"/>
          <p14:tracePt t="58967" x="3054350" y="4984750"/>
          <p14:tracePt t="58984" x="3117850" y="4864100"/>
          <p14:tracePt t="59001" x="3194050" y="4756150"/>
          <p14:tracePt t="59017" x="3365500" y="4648200"/>
          <p14:tracePt t="59034" x="3505200" y="4565650"/>
          <p14:tracePt t="59051" x="3790950" y="4400550"/>
          <p14:tracePt t="59067" x="3962400" y="4305300"/>
          <p14:tracePt t="59084" x="4273550" y="4184650"/>
          <p14:tracePt t="59101" x="4413250" y="4159250"/>
          <p14:tracePt t="59117" x="4578350" y="4152900"/>
          <p14:tracePt t="59134" x="4826000" y="4152900"/>
          <p14:tracePt t="59151" x="4984750" y="4152900"/>
          <p14:tracePt t="59168" x="5162550" y="4165600"/>
          <p14:tracePt t="59184" x="5314950" y="4184650"/>
          <p14:tracePt t="59200" x="5359400" y="4184650"/>
          <p14:tracePt t="59217" x="5384800" y="4197350"/>
          <p14:tracePt t="59234" x="5397500" y="4197350"/>
          <p14:tracePt t="60978" x="5505450" y="4184650"/>
          <p14:tracePt t="60986" x="5632450" y="4152900"/>
          <p14:tracePt t="60992" x="5930900" y="4083050"/>
          <p14:tracePt t="60999" x="6223000" y="4038600"/>
          <p14:tracePt t="61016" x="6927850" y="3949700"/>
          <p14:tracePt t="61033" x="7689850" y="3924300"/>
          <p14:tracePt t="61049" x="8680450" y="4019550"/>
          <p14:tracePt t="61066" x="9258300" y="4140200"/>
          <p14:tracePt t="61083" x="9582150" y="4241800"/>
          <p14:tracePt t="61100" x="9759950" y="4337050"/>
          <p14:tracePt t="61116" x="9925050" y="4464050"/>
          <p14:tracePt t="61133" x="10001250" y="4521200"/>
          <p14:tracePt t="61149" x="10033000" y="4559300"/>
          <p14:tracePt t="61166" x="10058400" y="4584700"/>
          <p14:tracePt t="61569" x="9969500" y="4457700"/>
          <p14:tracePt t="61577" x="9861550" y="4229100"/>
          <p14:tracePt t="61584" x="9766300" y="4064000"/>
          <p14:tracePt t="61600" x="9664700" y="3879850"/>
          <p14:tracePt t="61617" x="9569450" y="3714750"/>
          <p14:tracePt t="61633" x="9423400" y="3536950"/>
          <p14:tracePt t="61649" x="9359900" y="3467100"/>
          <p14:tracePt t="61666" x="9290050" y="3429000"/>
          <p14:tracePt t="61683" x="9194800" y="3365500"/>
          <p14:tracePt t="61699" x="9048750" y="3289300"/>
          <p14:tracePt t="61716" x="8978900" y="3276600"/>
          <p14:tracePt t="61733" x="8915400" y="3257550"/>
          <p14:tracePt t="61750" x="8826500" y="3251200"/>
          <p14:tracePt t="61767" x="8769350" y="3251200"/>
          <p14:tracePt t="61783" x="8737600" y="3251200"/>
          <p14:tracePt t="61800" x="8699500" y="3251200"/>
          <p14:tracePt t="61816" x="8667750" y="3263900"/>
          <p14:tracePt t="61833" x="8648700" y="3282950"/>
          <p14:tracePt t="61850" x="8623300" y="3321050"/>
          <p14:tracePt t="61866" x="8610600" y="3346450"/>
          <p14:tracePt t="61883" x="8597900" y="3378200"/>
          <p14:tracePt t="61899" x="8597900" y="3422650"/>
          <p14:tracePt t="61901" x="8597900" y="3454400"/>
          <p14:tracePt t="61916" x="8604250" y="3511550"/>
          <p14:tracePt t="61933" x="8642350" y="3549650"/>
          <p14:tracePt t="61949" x="8705850" y="3606800"/>
          <p14:tracePt t="61966" x="8782050" y="3670300"/>
          <p14:tracePt t="61982" x="8820150" y="3702050"/>
          <p14:tracePt t="61999" x="8877300" y="3721100"/>
          <p14:tracePt t="62016" x="8991600" y="3727450"/>
          <p14:tracePt t="62033" x="9055100" y="3727450"/>
          <p14:tracePt t="62050" x="9105900" y="3721100"/>
          <p14:tracePt t="62066" x="9144000" y="3689350"/>
          <p14:tracePt t="62083" x="9182100" y="3657600"/>
          <p14:tracePt t="62099" x="9220200" y="3568700"/>
          <p14:tracePt t="62116" x="9232900" y="3429000"/>
          <p14:tracePt t="62132" x="9207500" y="3359150"/>
          <p14:tracePt t="62149" x="9118600" y="3282950"/>
          <p14:tracePt t="62166" x="8972550" y="3206750"/>
          <p14:tracePt t="62182" x="8699500" y="3149600"/>
          <p14:tracePt t="62199" x="8521700" y="3149600"/>
          <p14:tracePt t="62216" x="8356600" y="3194050"/>
          <p14:tracePt t="62232" x="8089900" y="3263900"/>
          <p14:tracePt t="62249" x="8045450" y="3276600"/>
          <p14:tracePt t="62266" x="8026400" y="3282950"/>
          <p14:tracePt t="62527" x="7918450" y="3270250"/>
          <p14:tracePt t="62534" x="7816850" y="3251200"/>
          <p14:tracePt t="62542" x="7708900" y="3225800"/>
          <p14:tracePt t="62549" x="7550150" y="3181350"/>
          <p14:tracePt t="62566" x="7378700" y="3155950"/>
          <p14:tracePt t="62582" x="7283450" y="3143250"/>
          <p14:tracePt t="62599" x="7175500" y="3143250"/>
          <p14:tracePt t="62615" x="7137400" y="3143250"/>
          <p14:tracePt t="62632" x="7099300" y="3149600"/>
          <p14:tracePt t="62649" x="7067550" y="3168650"/>
          <p14:tracePt t="62665" x="7054850" y="3206750"/>
          <p14:tracePt t="62682" x="7042150" y="3232150"/>
          <p14:tracePt t="62699" x="7042150" y="3295650"/>
          <p14:tracePt t="62716" x="7054850" y="3365500"/>
          <p14:tracePt t="62732" x="7067550" y="3384550"/>
          <p14:tracePt t="62749" x="7080250" y="3416300"/>
          <p14:tracePt t="62766" x="7099300" y="3441700"/>
          <p14:tracePt t="62783" x="7131050" y="3454400"/>
          <p14:tracePt t="62799" x="7169150" y="3473450"/>
          <p14:tracePt t="62816" x="7258050" y="3473450"/>
          <p14:tracePt t="62832" x="7308850" y="3448050"/>
          <p14:tracePt t="62849" x="7353300" y="3416300"/>
          <p14:tracePt t="62866" x="7404100" y="3314700"/>
          <p14:tracePt t="62882" x="7404100" y="3251200"/>
          <p14:tracePt t="62899" x="7366000" y="3213100"/>
          <p14:tracePt t="62916" x="7315200" y="3175000"/>
          <p14:tracePt t="62933" x="7137400" y="3117850"/>
          <p14:tracePt t="62949" x="7010400" y="3111500"/>
          <p14:tracePt t="62966" x="6934200" y="3111500"/>
          <p14:tracePt t="62982" x="6870700" y="3130550"/>
          <p14:tracePt t="62999" x="6838950" y="3143250"/>
          <p14:tracePt t="63015" x="6832600" y="3155950"/>
          <p14:tracePt t="63032" x="6813550" y="3194050"/>
          <p14:tracePt t="63049" x="6807200" y="3213100"/>
          <p14:tracePt t="63065" x="6788150" y="3232150"/>
          <p14:tracePt t="63082" x="6781800" y="3244850"/>
          <p14:tracePt t="63099" x="6781800" y="3251200"/>
          <p14:tracePt t="63115" x="6781800" y="3263900"/>
          <p14:tracePt t="64807" x="6915150" y="3168650"/>
          <p14:tracePt t="64814" x="7156450" y="3016250"/>
          <p14:tracePt t="64822" x="7454900" y="2787650"/>
          <p14:tracePt t="64832" x="7848600" y="2514600"/>
          <p14:tracePt t="64849" x="8890000" y="2038350"/>
          <p14:tracePt t="64865" x="9556750" y="1828800"/>
          <p14:tracePt t="64882" x="10013950" y="1752600"/>
          <p14:tracePt t="64899" x="10280650" y="1752600"/>
          <p14:tracePt t="64915" x="10426700" y="1771650"/>
          <p14:tracePt t="64932" x="10541000" y="1797050"/>
          <p14:tracePt t="64949" x="10610850" y="1809750"/>
          <p14:tracePt t="64965" x="10668000" y="1822450"/>
          <p14:tracePt t="64982" x="10680700" y="1822450"/>
          <p14:tracePt t="64985" x="10687050" y="1822450"/>
          <p14:tracePt t="64998" x="10693400" y="1822450"/>
          <p14:tracePt t="65015" x="10699750" y="1822450"/>
          <p14:tracePt t="91428" x="10636250" y="1822450"/>
          <p14:tracePt t="91435" x="10572750" y="1822450"/>
          <p14:tracePt t="91442" x="10515600" y="1822450"/>
          <p14:tracePt t="91453" x="10464800" y="1822450"/>
          <p14:tracePt t="91469" x="10375900" y="1822450"/>
          <p14:tracePt t="91486" x="10172700" y="1828800"/>
          <p14:tracePt t="91503" x="10045700" y="1841500"/>
          <p14:tracePt t="91519" x="9918700" y="1860550"/>
          <p14:tracePt t="91536" x="9677400" y="1911350"/>
          <p14:tracePt t="91553" x="9556750" y="1943100"/>
          <p14:tracePt t="91569" x="9378950" y="2006600"/>
          <p14:tracePt t="91586" x="9163050" y="2089150"/>
          <p14:tracePt t="91603" x="9017000" y="2139950"/>
          <p14:tracePt t="91619" x="8864600" y="2197100"/>
          <p14:tracePt t="91636" x="8750300" y="2254250"/>
          <p14:tracePt t="91653" x="8566150" y="2349500"/>
          <p14:tracePt t="91669" x="8407400" y="2444750"/>
          <p14:tracePt t="91686" x="8305800" y="2533650"/>
          <p14:tracePt t="91703" x="8128000" y="2679700"/>
          <p14:tracePt t="91719" x="7988300" y="2743200"/>
          <p14:tracePt t="91736" x="7886700" y="2825750"/>
          <p14:tracePt t="91753" x="7734300" y="2990850"/>
          <p14:tracePt t="91769" x="7651750" y="3092450"/>
          <p14:tracePt t="91786" x="7581900" y="3168650"/>
          <p14:tracePt t="91803" x="7473950" y="3302000"/>
          <p14:tracePt t="91819" x="7423150" y="3384550"/>
          <p14:tracePt t="91836" x="7397750" y="3448050"/>
          <p14:tracePt t="91853" x="7372350" y="3511550"/>
          <p14:tracePt t="91870" x="7359650" y="3549650"/>
          <p14:tracePt t="91886" x="7359650" y="3600450"/>
          <p14:tracePt t="91904" x="7366000" y="3702050"/>
          <p14:tracePt t="91920" x="7397750" y="3797300"/>
          <p14:tracePt t="91937" x="7410450" y="3841750"/>
          <p14:tracePt t="91940" x="7416800" y="3854450"/>
          <p14:tracePt t="91953" x="7429500" y="3873500"/>
          <p14:tracePt t="91970" x="7467600" y="3905250"/>
          <p14:tracePt t="91986" x="7499350" y="3937000"/>
          <p14:tracePt t="92003" x="7537450" y="3956050"/>
          <p14:tracePt t="92020" x="7600950" y="4000500"/>
          <p14:tracePt t="92036" x="7664450" y="4051300"/>
          <p14:tracePt t="92053" x="7721600" y="4095750"/>
          <p14:tracePt t="92070" x="7766050" y="4127500"/>
          <p14:tracePt t="92086" x="7848600" y="4152900"/>
          <p14:tracePt t="92103" x="7899400" y="4159250"/>
          <p14:tracePt t="92121" x="8064500" y="4159250"/>
          <p14:tracePt t="92136" x="8172450" y="4159250"/>
          <p14:tracePt t="92153" x="8235950" y="4159250"/>
          <p14:tracePt t="92170" x="8280400" y="4159250"/>
          <p14:tracePt t="92186" x="8318500" y="4146550"/>
          <p14:tracePt t="92203" x="8369300" y="4121150"/>
          <p14:tracePt t="92220" x="8464550" y="4070350"/>
          <p14:tracePt t="92236" x="8585200" y="3994150"/>
          <p14:tracePt t="92253" x="8648700" y="3949700"/>
          <p14:tracePt t="92270" x="8680450" y="3930650"/>
          <p14:tracePt t="92286" x="8705850" y="3911600"/>
          <p14:tracePt t="92303" x="8712200" y="3898900"/>
          <p14:tracePt t="92319" x="8731250" y="3886200"/>
          <p14:tracePt t="92337" x="8794750" y="3803650"/>
          <p14:tracePt t="92353" x="8851900" y="3714750"/>
          <p14:tracePt t="92370" x="8883650" y="3651250"/>
          <p14:tracePt t="92387" x="8915400" y="3600450"/>
          <p14:tracePt t="92403" x="8928100" y="3575050"/>
          <p14:tracePt t="92419" x="8934450" y="3549650"/>
          <p14:tracePt t="92436" x="8934450" y="3524250"/>
          <p14:tracePt t="92453" x="8934450" y="3448050"/>
          <p14:tracePt t="92470" x="8934450" y="3416300"/>
          <p14:tracePt t="92486" x="8915400" y="3371850"/>
          <p14:tracePt t="92503" x="8870950" y="3333750"/>
          <p14:tracePt t="92520" x="8851900" y="3321050"/>
          <p14:tracePt t="92537" x="8820150" y="3308350"/>
          <p14:tracePt t="92553" x="8807450" y="3302000"/>
          <p14:tracePt t="92570" x="8782050" y="3302000"/>
          <p14:tracePt t="92586" x="8769350" y="3302000"/>
          <p14:tracePt t="92603" x="8756650" y="3302000"/>
          <p14:tracePt t="92619" x="8724900" y="3308350"/>
          <p14:tracePt t="92636" x="8712200" y="3321050"/>
          <p14:tracePt t="92653" x="8686800" y="3371850"/>
          <p14:tracePt t="92669" x="8667750" y="3416300"/>
          <p14:tracePt t="92686" x="8667750" y="3454400"/>
          <p14:tracePt t="92702" x="8667750" y="3479800"/>
          <p14:tracePt t="92719" x="8667750" y="3530600"/>
          <p14:tracePt t="92736" x="8667750" y="3562350"/>
          <p14:tracePt t="92752" x="8667750" y="3581400"/>
          <p14:tracePt t="92769" x="8667750" y="3600450"/>
          <p14:tracePt t="92786" x="8667750" y="3625850"/>
          <p14:tracePt t="92802" x="8680450" y="3651250"/>
          <p14:tracePt t="92819" x="8718550" y="3714750"/>
          <p14:tracePt t="92836" x="8756650" y="3759200"/>
          <p14:tracePt t="92852" x="8782050" y="3784600"/>
          <p14:tracePt t="92869" x="8820150" y="3816350"/>
          <p14:tracePt t="92886" x="8870950" y="3829050"/>
          <p14:tracePt t="92902" x="8928100" y="3841750"/>
          <p14:tracePt t="92919" x="9029700" y="3841750"/>
          <p14:tracePt t="92935" x="9105900" y="3841750"/>
          <p14:tracePt t="92952" x="9175750" y="3835400"/>
          <p14:tracePt t="92969" x="9232900" y="3810000"/>
          <p14:tracePt t="92985" x="9309100" y="3746500"/>
          <p14:tracePt t="93002" x="9359900" y="3689350"/>
          <p14:tracePt t="93019" x="9372600" y="3651250"/>
          <p14:tracePt t="93035" x="9385300" y="3587750"/>
          <p14:tracePt t="93052" x="9385300" y="3556000"/>
          <p14:tracePt t="93069" x="9359900" y="3492500"/>
          <p14:tracePt t="93085" x="9271000" y="3397250"/>
          <p14:tracePt t="93102" x="9207500" y="3340100"/>
          <p14:tracePt t="93119" x="9137650" y="3295650"/>
          <p14:tracePt t="93136" x="9067800" y="3270250"/>
          <p14:tracePt t="93152" x="8934450" y="3232150"/>
          <p14:tracePt t="93169" x="8864600" y="3232150"/>
          <p14:tracePt t="93186" x="8807450" y="3244850"/>
          <p14:tracePt t="93202" x="8756650" y="3276600"/>
          <p14:tracePt t="93219" x="8731250" y="3321050"/>
          <p14:tracePt t="93235" x="8699500" y="3365500"/>
          <p14:tracePt t="93252" x="8674100" y="3422650"/>
          <p14:tracePt t="93269" x="8661400" y="3460750"/>
          <p14:tracePt t="93285" x="8655050" y="3517900"/>
          <p14:tracePt t="93302" x="8655050" y="3594100"/>
          <p14:tracePt t="93318" x="8655050" y="3663950"/>
          <p14:tracePt t="93335" x="8667750" y="3721100"/>
          <p14:tracePt t="93352" x="8680450" y="3752850"/>
          <p14:tracePt t="93369" x="8712200" y="3822700"/>
          <p14:tracePt t="93386" x="8731250" y="3848100"/>
          <p14:tracePt t="93403" x="8775700" y="3886200"/>
          <p14:tracePt t="93419" x="8807450" y="3905250"/>
          <p14:tracePt t="93436" x="8851900" y="3924300"/>
          <p14:tracePt t="93453" x="8909050" y="3943350"/>
          <p14:tracePt t="93469" x="8953500" y="3943350"/>
          <p14:tracePt t="93486" x="8985250" y="3937000"/>
          <p14:tracePt t="93503" x="9029700" y="3905250"/>
          <p14:tracePt t="93519" x="9105900" y="3841750"/>
          <p14:tracePt t="93536" x="9137650" y="3816350"/>
          <p14:tracePt t="93553" x="9156700" y="3771900"/>
          <p14:tracePt t="93569" x="9169400" y="3727450"/>
          <p14:tracePt t="93586" x="9175750" y="3676650"/>
          <p14:tracePt t="93602" x="9175750" y="3619500"/>
          <p14:tracePt t="93619" x="9163050" y="3581400"/>
          <p14:tracePt t="93636" x="9131300" y="3524250"/>
          <p14:tracePt t="93652" x="9112250" y="3505200"/>
          <p14:tracePt t="93669" x="9099550" y="3473450"/>
          <p14:tracePt t="93685" x="9086850" y="3460750"/>
          <p14:tracePt t="93702" x="9074150" y="3460750"/>
          <p14:tracePt t="93719" x="9055100" y="3460750"/>
          <p14:tracePt t="93735" x="9017000" y="3460750"/>
          <p14:tracePt t="93752" x="8991600" y="3460750"/>
          <p14:tracePt t="93769" x="8959850" y="3460750"/>
          <p14:tracePt t="93785" x="8928100" y="3460750"/>
          <p14:tracePt t="93802" x="8909050" y="3460750"/>
          <p14:tracePt t="93819" x="8902700" y="3460750"/>
          <p14:tracePt t="93835" x="8883650" y="3460750"/>
          <p14:tracePt t="93852" x="8877300" y="3460750"/>
          <p14:tracePt t="93869" x="8864600" y="3473450"/>
          <p14:tracePt t="93886" x="8851900" y="3492500"/>
          <p14:tracePt t="93902" x="8826500" y="3498850"/>
          <p14:tracePt t="93919" x="8801100" y="3505200"/>
          <p14:tracePt t="93936" x="8769350" y="3505200"/>
          <p14:tracePt t="93952" x="8674100" y="3505200"/>
          <p14:tracePt t="93968" x="8566150" y="3498850"/>
          <p14:tracePt t="93985" x="8394700" y="3473450"/>
          <p14:tracePt t="93987" x="8248650" y="3460750"/>
          <p14:tracePt t="94002" x="8039100" y="3454400"/>
          <p14:tracePt t="94018" x="7715250" y="3454400"/>
          <p14:tracePt t="94035" x="7493000" y="3454400"/>
          <p14:tracePt t="94052" x="7188200" y="3479800"/>
          <p14:tracePt t="94068" x="7067550" y="3498850"/>
          <p14:tracePt t="94085" x="6946900" y="3511550"/>
          <p14:tracePt t="94102" x="6845300" y="3530600"/>
          <p14:tracePt t="94119" x="6750050" y="3556000"/>
          <p14:tracePt t="94136" x="6724650" y="3568700"/>
          <p14:tracePt t="94153" x="6711950" y="3581400"/>
          <p14:tracePt t="94169" x="6699250" y="3581400"/>
          <p14:tracePt t="94585" x="6686550" y="3587750"/>
          <p14:tracePt t="94592" x="6673850" y="3606800"/>
          <p14:tracePt t="94601" x="6661150" y="3625850"/>
          <p14:tracePt t="94618" x="6629400" y="3670300"/>
          <p14:tracePt t="94635" x="6623050" y="3695700"/>
          <p14:tracePt t="94651" x="6604000" y="3733800"/>
          <p14:tracePt t="94668" x="6597650" y="3765550"/>
          <p14:tracePt t="94685" x="6597650" y="3822700"/>
          <p14:tracePt t="94701" x="6597650" y="3854450"/>
          <p14:tracePt t="94718" x="6610350" y="3905250"/>
          <p14:tracePt t="94735" x="6623050" y="3943350"/>
          <p14:tracePt t="94751" x="6654800" y="3987800"/>
          <p14:tracePt t="94768" x="6705600" y="4025900"/>
          <p14:tracePt t="94785" x="6775450" y="4064000"/>
          <p14:tracePt t="94801" x="6864350" y="4095750"/>
          <p14:tracePt t="94818" x="6915150" y="4108450"/>
          <p14:tracePt t="94835" x="6953250" y="4114800"/>
          <p14:tracePt t="94851" x="7054850" y="4114800"/>
          <p14:tracePt t="94868" x="7112000" y="4102100"/>
          <p14:tracePt t="94885" x="7175500" y="4076700"/>
          <p14:tracePt t="94902" x="7277100" y="3987800"/>
          <p14:tracePt t="94918" x="7359650" y="3886200"/>
          <p14:tracePt t="94935" x="7416800" y="3829050"/>
          <p14:tracePt t="94953" x="7473950" y="3752850"/>
          <p14:tracePt t="94969" x="7486650" y="3714750"/>
          <p14:tracePt t="94985" x="7486650" y="3670300"/>
          <p14:tracePt t="95003" x="7461250" y="3606800"/>
          <p14:tracePt t="95006" x="7442200" y="3581400"/>
          <p14:tracePt t="95018" x="7366000" y="3517900"/>
          <p14:tracePt t="95035" x="7175500" y="3435350"/>
          <p14:tracePt t="95052" x="6959600" y="3359150"/>
          <p14:tracePt t="95069" x="6457950" y="3270250"/>
          <p14:tracePt t="95085" x="6159500" y="3244850"/>
          <p14:tracePt t="95101" x="5905500" y="3232150"/>
          <p14:tracePt t="95118" x="5543550" y="3238500"/>
          <p14:tracePt t="95135" x="5391150" y="3263900"/>
          <p14:tracePt t="95151" x="5238750" y="3302000"/>
          <p14:tracePt t="95168" x="5137150" y="3327400"/>
          <p14:tracePt t="95184" x="5041900" y="3352800"/>
          <p14:tracePt t="95201" x="5016500" y="3371850"/>
          <p14:tracePt t="95218" x="4991100" y="3384550"/>
          <p14:tracePt t="95234" x="4978400" y="3422650"/>
          <p14:tracePt t="95252" x="4965700" y="3479800"/>
          <p14:tracePt t="95268" x="4953000" y="3517900"/>
          <p14:tracePt t="95285" x="4946650" y="3581400"/>
          <p14:tracePt t="95302" x="4946650" y="3619500"/>
          <p14:tracePt t="95318" x="4946650" y="3670300"/>
          <p14:tracePt t="95334" x="4946650" y="3752850"/>
          <p14:tracePt t="95351" x="4946650" y="3810000"/>
          <p14:tracePt t="95368" x="4959350" y="3860800"/>
          <p14:tracePt t="95385" x="4984750" y="3917950"/>
          <p14:tracePt t="95401" x="5054600" y="3956050"/>
          <p14:tracePt t="95418" x="5168900" y="4000500"/>
          <p14:tracePt t="95435" x="5327650" y="4019550"/>
          <p14:tracePt t="95451" x="5416550" y="4019550"/>
          <p14:tracePt t="95468" x="5461000" y="4019550"/>
          <p14:tracePt t="95486" x="5524500" y="4019550"/>
          <p14:tracePt t="95502" x="5549900" y="4019550"/>
          <p14:tracePt t="95518" x="5575300" y="4013200"/>
          <p14:tracePt t="95522" x="5588000" y="4006850"/>
          <p14:tracePt t="95536" x="5607050" y="4000500"/>
          <p14:tracePt t="95551" x="5645150" y="3962400"/>
          <p14:tracePt t="95568" x="5664200" y="3937000"/>
          <p14:tracePt t="95585" x="5670550" y="3924300"/>
          <p14:tracePt t="95602" x="5689600" y="3911600"/>
          <p14:tracePt t="95618" x="5695950" y="3879850"/>
          <p14:tracePt t="95635" x="5695950" y="3860800"/>
          <p14:tracePt t="95652" x="5695950" y="3835400"/>
          <p14:tracePt t="95668" x="5683250" y="3822700"/>
          <p14:tracePt t="95685" x="5670550" y="3816350"/>
          <p14:tracePt t="95702" x="5664200" y="3810000"/>
          <p14:tracePt t="95718" x="5613400" y="3790950"/>
          <p14:tracePt t="95735" x="5588000" y="3790950"/>
          <p14:tracePt t="95752" x="5568950" y="3790950"/>
          <p14:tracePt t="95768" x="5562600" y="3790950"/>
          <p14:tracePt t="95785" x="5556250" y="3790950"/>
          <p14:tracePt t="96206" x="5562600" y="3803650"/>
          <p14:tracePt t="96213" x="5594350" y="3829050"/>
          <p14:tracePt t="96221" x="5651500" y="3873500"/>
          <p14:tracePt t="96234" x="5778500" y="3949700"/>
          <p14:tracePt t="96251" x="5911850" y="4000500"/>
          <p14:tracePt t="96267" x="6051550" y="4064000"/>
          <p14:tracePt t="96284" x="6229350" y="4133850"/>
          <p14:tracePt t="96301" x="6483350" y="4229100"/>
          <p14:tracePt t="96317" x="6661150" y="4273550"/>
          <p14:tracePt t="96334" x="6788150" y="4305300"/>
          <p14:tracePt t="96350" x="6845300" y="4311650"/>
          <p14:tracePt t="96367" x="6851650" y="4311650"/>
          <p14:tracePt t="96718" x="6731000" y="4311650"/>
          <p14:tracePt t="96725" x="6572250" y="4298950"/>
          <p14:tracePt t="96734" x="6273800" y="4298950"/>
          <p14:tracePt t="96750" x="5842000" y="4298950"/>
          <p14:tracePt t="96767" x="5346700" y="4298950"/>
          <p14:tracePt t="96784" x="4743450" y="4330700"/>
          <p14:tracePt t="96800" x="4438650" y="4368800"/>
          <p14:tracePt t="96818" x="4210050" y="4413250"/>
          <p14:tracePt t="96834" x="3994150" y="4464050"/>
          <p14:tracePt t="96851" x="3892550" y="4483100"/>
          <p14:tracePt t="96868" x="3829050" y="4502150"/>
          <p14:tracePt t="96884" x="3790950" y="4502150"/>
          <p14:tracePt t="96901" x="3771900" y="4502150"/>
          <p14:tracePt t="96918" x="3759200" y="4502150"/>
          <p14:tracePt t="96934" x="3740150" y="4502150"/>
          <p14:tracePt t="96951" x="3733800" y="4502150"/>
          <p14:tracePt t="97022" x="3746500" y="4502150"/>
          <p14:tracePt t="97029" x="3759200" y="4502150"/>
          <p14:tracePt t="97038" x="3778250" y="4502150"/>
          <p14:tracePt t="97051" x="3816350" y="4502150"/>
          <p14:tracePt t="97068" x="3841750" y="4502150"/>
          <p14:tracePt t="97084" x="3873500" y="4502150"/>
          <p14:tracePt t="97101" x="3892550" y="4502150"/>
          <p14:tracePt t="97118" x="3968750" y="4476750"/>
          <p14:tracePt t="97134" x="4108450" y="4445000"/>
          <p14:tracePt t="97151" x="4349750" y="4394200"/>
          <p14:tracePt t="97167" x="4489450" y="4375150"/>
          <p14:tracePt t="97184" x="4648200" y="4362450"/>
          <p14:tracePt t="97201" x="4838700" y="4337050"/>
          <p14:tracePt t="97217" x="5092700" y="4279900"/>
          <p14:tracePt t="97234" x="5429250" y="4203700"/>
          <p14:tracePt t="97251" x="6216650" y="4095750"/>
          <p14:tracePt t="97267" x="6661150" y="4070350"/>
          <p14:tracePt t="97284" x="7188200" y="4044950"/>
          <p14:tracePt t="97300" x="7600950" y="4044950"/>
          <p14:tracePt t="97317" x="8058150" y="4044950"/>
          <p14:tracePt t="97334" x="8305800" y="4057650"/>
          <p14:tracePt t="97350" x="8515350" y="4076700"/>
          <p14:tracePt t="97367" x="8756650" y="4140200"/>
          <p14:tracePt t="97383" x="8839200" y="4165600"/>
          <p14:tracePt t="97400" x="8858250" y="4171950"/>
          <p14:tracePt t="97417" x="8877300" y="4171950"/>
          <p14:tracePt t="97433" x="8883650" y="4171950"/>
          <p14:tracePt t="97777" x="9074150" y="4171950"/>
          <p14:tracePt t="97785" x="9271000" y="4159250"/>
          <p14:tracePt t="97792" x="9594850" y="4146550"/>
          <p14:tracePt t="97800" x="9899650" y="4146550"/>
          <p14:tracePt t="97817" x="10274300" y="4165600"/>
          <p14:tracePt t="97833" x="10585450" y="4241800"/>
          <p14:tracePt t="97850" x="10795000" y="4337050"/>
          <p14:tracePt t="97866" x="10890250" y="4387850"/>
          <p14:tracePt t="97883" x="10947400" y="4438650"/>
          <p14:tracePt t="97900" x="11017250" y="4572000"/>
          <p14:tracePt t="97916" x="11042650" y="4699000"/>
          <p14:tracePt t="97933" x="11049000" y="4806950"/>
          <p14:tracePt t="97950" x="11017250" y="5016500"/>
          <p14:tracePt t="97966" x="10960100" y="5118100"/>
          <p14:tracePt t="97983" x="10883900" y="5226050"/>
          <p14:tracePt t="98000" x="10731500" y="5441950"/>
          <p14:tracePt t="98017" x="10579100" y="5581650"/>
          <p14:tracePt t="98034" x="10414000" y="5708650"/>
          <p14:tracePt t="98051" x="9899650" y="5975350"/>
          <p14:tracePt t="98067" x="9531350" y="6159500"/>
          <p14:tracePt t="98084" x="9213850" y="6286500"/>
          <p14:tracePt t="98100" x="8909050" y="6356350"/>
          <p14:tracePt t="98117" x="8509000" y="6426200"/>
          <p14:tracePt t="98134" x="8147050" y="6457950"/>
          <p14:tracePt t="98150" x="7759700" y="6496050"/>
          <p14:tracePt t="98167" x="7334250" y="6546850"/>
          <p14:tracePt t="98184" x="7048500" y="6578600"/>
          <p14:tracePt t="98201" x="6845300" y="6610350"/>
          <p14:tracePt t="98217" x="6642100" y="6629400"/>
          <p14:tracePt t="98233" x="6438900" y="6654800"/>
          <p14:tracePt t="98250" x="6324600" y="6654800"/>
          <p14:tracePt t="98267" x="6235700" y="6654800"/>
          <p14:tracePt t="98283" x="6165850" y="6654800"/>
          <p14:tracePt t="98300" x="6134100" y="6648450"/>
          <p14:tracePt t="98317" x="6108700" y="6642100"/>
          <p14:tracePt t="98333" x="6096000" y="6629400"/>
          <p14:tracePt t="98350" x="6083300" y="6610350"/>
          <p14:tracePt t="98367" x="6083300" y="6591300"/>
          <p14:tracePt t="98383" x="6083300" y="6578600"/>
          <p14:tracePt t="98400" x="6083300" y="6565900"/>
          <p14:tracePt t="98417" x="6083300" y="6559550"/>
          <p14:tracePt t="98456" x="6083300" y="6553200"/>
          <p14:tracePt t="98467" x="6083300" y="6546850"/>
          <p14:tracePt t="98485" x="6083300" y="6540500"/>
          <p14:tracePt t="98824" x="6083300" y="6534150"/>
          <p14:tracePt t="98853" x="6083300" y="6527800"/>
          <p14:tracePt t="98925" x="6083300" y="6521450"/>
          <p14:tracePt t="98932" x="6083300" y="6515100"/>
          <p14:tracePt t="98939" x="6089650" y="6508750"/>
          <p14:tracePt t="98961" x="6096000" y="6508750"/>
          <p14:tracePt t="98968" x="6102350" y="6502400"/>
          <p14:tracePt t="98983" x="6108700" y="6502400"/>
          <p14:tracePt t="99002" x="6108700" y="6496050"/>
          <p14:tracePt t="99016" x="6127750" y="6489700"/>
          <p14:tracePt t="99033" x="6146800" y="6464300"/>
          <p14:tracePt t="99049" x="6178550" y="6438900"/>
          <p14:tracePt t="99066" x="6254750" y="6369050"/>
          <p14:tracePt t="99069" x="6305550" y="6324600"/>
          <p14:tracePt t="99083" x="6451600" y="6210300"/>
          <p14:tracePt t="99099" x="6718300" y="6007100"/>
          <p14:tracePt t="99116" x="7048500" y="5784850"/>
          <p14:tracePt t="99133" x="7639050" y="5530850"/>
          <p14:tracePt t="99149" x="8134350" y="5314950"/>
          <p14:tracePt t="99166" x="8597900" y="5054600"/>
          <p14:tracePt t="99183" x="8940800" y="4870450"/>
          <p14:tracePt t="99199" x="9169400" y="4648200"/>
          <p14:tracePt t="99216" x="9321800" y="4476750"/>
          <p14:tracePt t="99233" x="9410700" y="4349750"/>
          <p14:tracePt t="99249" x="9461500" y="4152900"/>
          <p14:tracePt t="99266" x="9467850" y="4083050"/>
          <p14:tracePt t="99283" x="9455150" y="3956050"/>
          <p14:tracePt t="99299" x="9423400" y="3778250"/>
          <p14:tracePt t="99316" x="9391650" y="3651250"/>
          <p14:tracePt t="99333" x="9347200" y="3517900"/>
          <p14:tracePt t="99349" x="9283700" y="3346450"/>
          <p14:tracePt t="99366" x="9232900" y="3270250"/>
          <p14:tracePt t="99383" x="9207500" y="3238500"/>
          <p14:tracePt t="99399" x="9163050" y="3175000"/>
          <p14:tracePt t="99416" x="9144000" y="3130550"/>
          <p14:tracePt t="99433" x="9124950" y="3079750"/>
          <p14:tracePt t="99449" x="9118600" y="3016250"/>
          <p14:tracePt t="99466" x="9118600" y="2997200"/>
          <p14:tracePt t="99483" x="9118600" y="2965450"/>
          <p14:tracePt t="99499" x="9124950" y="2914650"/>
          <p14:tracePt t="99516" x="9156700" y="2851150"/>
          <p14:tracePt t="99532" x="9220200" y="2774950"/>
          <p14:tracePt t="99549" x="9315450" y="2686050"/>
          <p14:tracePt t="99566" x="9442450" y="2533650"/>
          <p14:tracePt t="99582" x="9486900" y="2463800"/>
          <p14:tracePt t="99599" x="9537700" y="2425700"/>
          <p14:tracePt t="99616" x="9582150" y="2393950"/>
          <p14:tracePt t="99633" x="9594850" y="2387600"/>
          <p14:tracePt t="100143" x="9601200" y="2393950"/>
          <p14:tracePt t="100150" x="9607550" y="2413000"/>
          <p14:tracePt t="100157" x="9607550" y="2432050"/>
          <p14:tracePt t="100166" x="9613900" y="2457450"/>
          <p14:tracePt t="100183" x="9613900" y="2476500"/>
          <p14:tracePt t="100199" x="9613900" y="2501900"/>
          <p14:tracePt t="100216" x="9620250" y="2533650"/>
          <p14:tracePt t="100233" x="9632950" y="2571750"/>
          <p14:tracePt t="100250" x="9645650" y="2628900"/>
          <p14:tracePt t="100266" x="9664700" y="2705100"/>
          <p14:tracePt t="100282" x="9664700" y="2724150"/>
          <p14:tracePt t="100299" x="9664700" y="2743200"/>
          <p14:tracePt t="100316" x="9664700" y="2819400"/>
          <p14:tracePt t="100332" x="9671050" y="2851150"/>
          <p14:tracePt t="100350" x="9690100" y="2933700"/>
          <p14:tracePt t="100366" x="9696450" y="2997200"/>
          <p14:tracePt t="100382" x="9702800" y="3067050"/>
          <p14:tracePt t="100399" x="9702800" y="3105150"/>
          <p14:tracePt t="100416" x="9709150" y="3175000"/>
          <p14:tracePt t="100432" x="9721850" y="3225800"/>
          <p14:tracePt t="100449" x="9728200" y="3321050"/>
          <p14:tracePt t="100466" x="9728200" y="3416300"/>
          <p14:tracePt t="100482" x="9728200" y="3505200"/>
          <p14:tracePt t="100499" x="9728200" y="3562350"/>
          <p14:tracePt t="100516" x="9734550" y="3733800"/>
          <p14:tracePt t="100532" x="9740900" y="3860800"/>
          <p14:tracePt t="100549" x="9740900" y="3949700"/>
          <p14:tracePt t="100566" x="9759950" y="4070350"/>
          <p14:tracePt t="100582" x="9772650" y="4159250"/>
          <p14:tracePt t="100599" x="9798050" y="4248150"/>
          <p14:tracePt t="100616" x="9810750" y="4318000"/>
          <p14:tracePt t="100632" x="9823450" y="4457700"/>
          <p14:tracePt t="100649" x="9823450" y="4533900"/>
          <p14:tracePt t="100666" x="9823450" y="4597400"/>
          <p14:tracePt t="100682" x="9823450" y="4635500"/>
          <p14:tracePt t="100699" x="9823450" y="4641850"/>
          <p14:tracePt t="100715" x="9823450" y="4654550"/>
          <p14:tracePt t="100732" x="9810750" y="4692650"/>
          <p14:tracePt t="100749" x="9810750" y="4705350"/>
          <p14:tracePt t="100765" x="9810750" y="4711700"/>
          <p14:tracePt t="100782" x="9810750" y="4730750"/>
          <p14:tracePt t="100833" x="9798050" y="4730750"/>
          <p14:tracePt t="100840" x="9798050" y="4699000"/>
          <p14:tracePt t="100849" x="9798050" y="4616450"/>
          <p14:tracePt t="100865" x="9772650" y="4457700"/>
          <p14:tracePt t="100882" x="9696450" y="4102100"/>
          <p14:tracePt t="100899" x="9639300" y="3784600"/>
          <p14:tracePt t="100915" x="9582150" y="3505200"/>
          <p14:tracePt t="100932" x="9550400" y="3390900"/>
          <p14:tracePt t="100948" x="9486900" y="3162300"/>
          <p14:tracePt t="100965" x="9442450" y="3003550"/>
          <p14:tracePt t="100982" x="9429750" y="2863850"/>
          <p14:tracePt t="100999" x="9429750" y="2647950"/>
          <p14:tracePt t="101015" x="9429750" y="2571750"/>
          <p14:tracePt t="101032" x="9429750" y="2533650"/>
          <p14:tracePt t="101049" x="9429750" y="2514600"/>
          <p14:tracePt t="101065" x="9429750" y="2470150"/>
          <p14:tracePt t="101082" x="9429750" y="2413000"/>
          <p14:tracePt t="101099" x="9448800" y="2343150"/>
          <p14:tracePt t="101115" x="9448800" y="2305050"/>
          <p14:tracePt t="101132" x="9448800" y="2292350"/>
          <p14:tracePt t="101149" x="9448800" y="2286000"/>
          <p14:tracePt t="101165" x="9448800" y="2279650"/>
          <p14:tracePt t="101182" x="9461500" y="2241550"/>
          <p14:tracePt t="101198" x="9467850" y="2222500"/>
          <p14:tracePt t="101216" x="9474200" y="2197100"/>
          <p14:tracePt t="101232" x="9474200" y="2184400"/>
          <p14:tracePt t="101249" x="9474200" y="2178050"/>
          <p14:tracePt t="101296" x="9474200" y="2171700"/>
          <p14:tracePt t="101433" x="9474200" y="2178050"/>
          <p14:tracePt t="101440" x="9474200" y="2184400"/>
          <p14:tracePt t="101449" x="9474200" y="2190750"/>
          <p14:tracePt t="101466" x="9480550" y="2222500"/>
          <p14:tracePt t="101482" x="9486900" y="2279650"/>
          <p14:tracePt t="101499" x="9486900" y="2343150"/>
          <p14:tracePt t="101515" x="9486900" y="2381250"/>
          <p14:tracePt t="101532" x="9486900" y="2438400"/>
          <p14:tracePt t="101549" x="9499600" y="2501900"/>
          <p14:tracePt t="101566" x="9512300" y="2603500"/>
          <p14:tracePt t="101583" x="9518650" y="2692400"/>
          <p14:tracePt t="101599" x="9525000" y="2749550"/>
          <p14:tracePt t="101616" x="9537700" y="2813050"/>
          <p14:tracePt t="101633" x="9550400" y="2959100"/>
          <p14:tracePt t="101649" x="9569450" y="3048000"/>
          <p14:tracePt t="101666" x="9575800" y="3105150"/>
          <p14:tracePt t="101682" x="9575800" y="3162300"/>
          <p14:tracePt t="101699" x="9575800" y="3244850"/>
          <p14:tracePt t="101716" x="9575800" y="3302000"/>
          <p14:tracePt t="101733" x="9575800" y="3359150"/>
          <p14:tracePt t="101749" x="9575800" y="3403600"/>
          <p14:tracePt t="101766" x="9575800" y="3460750"/>
          <p14:tracePt t="101782" x="9582150" y="3505200"/>
          <p14:tracePt t="101799" x="9601200" y="3581400"/>
          <p14:tracePt t="101816" x="9620250" y="3714750"/>
          <p14:tracePt t="101832" x="9620250" y="3771900"/>
          <p14:tracePt t="101850" x="9632950" y="3829050"/>
          <p14:tracePt t="101866" x="9645650" y="3879850"/>
          <p14:tracePt t="101882" x="9652000" y="3949700"/>
          <p14:tracePt t="101899" x="9652000" y="4032250"/>
          <p14:tracePt t="101915" x="9652000" y="4133850"/>
          <p14:tracePt t="101932" x="9652000" y="4171950"/>
          <p14:tracePt t="101948" x="9652000" y="4210050"/>
          <p14:tracePt t="101965" x="9652000" y="4273550"/>
          <p14:tracePt t="101982" x="9652000" y="4292600"/>
          <p14:tracePt t="101998" x="9652000" y="4318000"/>
          <p14:tracePt t="102015" x="9645650" y="4368800"/>
          <p14:tracePt t="102031" x="9645650" y="4394200"/>
          <p14:tracePt t="102048" x="9645650" y="4432300"/>
          <p14:tracePt t="102065" x="9645650" y="4457700"/>
          <p14:tracePt t="102081" x="9645650" y="4470400"/>
          <p14:tracePt t="102098" x="9645650" y="4476750"/>
          <p14:tracePt t="102116" x="9645650" y="4483100"/>
          <p14:tracePt t="103053" x="9645650" y="4425950"/>
          <p14:tracePt t="103060" x="9645650" y="4343400"/>
          <p14:tracePt t="103068" x="9645650" y="4279900"/>
          <p14:tracePt t="103081" x="9639300" y="4203700"/>
          <p14:tracePt t="103098" x="9607550" y="3797300"/>
          <p14:tracePt t="103114" x="9594850" y="3556000"/>
          <p14:tracePt t="103131" x="9582150" y="3308350"/>
          <p14:tracePt t="103148" x="9582150" y="3105150"/>
          <p14:tracePt t="103164" x="9556750" y="2933700"/>
          <p14:tracePt t="103181" x="9550400" y="2819400"/>
          <p14:tracePt t="103198" x="9544050" y="2698750"/>
          <p14:tracePt t="103215" x="9544050" y="2578100"/>
          <p14:tracePt t="103232" x="9544050" y="2495550"/>
          <p14:tracePt t="103248" x="9544050" y="2425700"/>
          <p14:tracePt t="103265" x="9544050" y="2406650"/>
          <p14:tracePt t="103282" x="9544050" y="2387600"/>
          <p14:tracePt t="103299" x="9544050" y="2368550"/>
          <p14:tracePt t="103315" x="9544050" y="2343150"/>
          <p14:tracePt t="103332" x="9544050" y="2330450"/>
          <p14:tracePt t="103348" x="9544050" y="2324100"/>
          <p14:tracePt t="103465" x="9544050" y="2330450"/>
          <p14:tracePt t="103472" x="9544050" y="2343150"/>
          <p14:tracePt t="103481" x="9544050" y="2355850"/>
          <p14:tracePt t="103498" x="9544050" y="2413000"/>
          <p14:tracePt t="103515" x="9544050" y="2520950"/>
          <p14:tracePt t="103531" x="9544050" y="2578100"/>
          <p14:tracePt t="103548" x="9544050" y="2628900"/>
          <p14:tracePt t="103565" x="9544050" y="2749550"/>
          <p14:tracePt t="103581" x="9537700" y="2825750"/>
          <p14:tracePt t="103598" x="9537700" y="2882900"/>
          <p14:tracePt t="103601" x="9537700" y="2908300"/>
          <p14:tracePt t="103615" x="9531350" y="2965450"/>
          <p14:tracePt t="103631" x="9531350" y="3035300"/>
          <p14:tracePt t="103648" x="9531350" y="3162300"/>
          <p14:tracePt t="103666" x="9531350" y="3282950"/>
          <p14:tracePt t="103681" x="9531350" y="3340100"/>
          <p14:tracePt t="103698" x="9531350" y="3390900"/>
          <p14:tracePt t="103715" x="9531350" y="3448050"/>
          <p14:tracePt t="103732" x="9537700" y="3568700"/>
          <p14:tracePt t="103748" x="9537700" y="3632200"/>
          <p14:tracePt t="103765" x="9537700" y="3695700"/>
          <p14:tracePt t="103781" x="9544050" y="3771900"/>
          <p14:tracePt t="103798" x="9544050" y="3873500"/>
          <p14:tracePt t="103815" x="9544050" y="3924300"/>
          <p14:tracePt t="103832" x="9544050" y="3981450"/>
          <p14:tracePt t="103848" x="9544050" y="4006850"/>
          <p14:tracePt t="103865" x="9544050" y="4044950"/>
          <p14:tracePt t="103882" x="9550400" y="4146550"/>
          <p14:tracePt t="103898" x="9550400" y="4235450"/>
          <p14:tracePt t="103915" x="9550400" y="4286250"/>
          <p14:tracePt t="103932" x="9550400" y="4337050"/>
          <p14:tracePt t="103948" x="9550400" y="4362450"/>
          <p14:tracePt t="103964" x="9544050" y="4387850"/>
          <p14:tracePt t="103981" x="9544050" y="4406900"/>
          <p14:tracePt t="103998" x="9537700" y="4451350"/>
          <p14:tracePt t="104015" x="9537700" y="4470400"/>
          <p14:tracePt t="104031" x="9537700" y="4495800"/>
          <p14:tracePt t="104047" x="9537700" y="4514850"/>
          <p14:tracePt t="104064" x="9537700" y="4521200"/>
          <p14:tracePt t="104081" x="9531350" y="4546600"/>
          <p14:tracePt t="104097" x="9525000" y="4572000"/>
          <p14:tracePt t="104114" x="9525000" y="4603750"/>
          <p14:tracePt t="104130" x="9525000" y="4622800"/>
          <p14:tracePt t="104147" x="9525000" y="4635500"/>
          <p14:tracePt t="104164" x="9525000" y="4648200"/>
          <p14:tracePt t="104181" x="9525000" y="4660900"/>
          <p14:tracePt t="104197" x="9518650" y="4660900"/>
          <p14:tracePt t="104214" x="9512300" y="4660900"/>
          <p14:tracePt t="104230" x="9499600" y="4667250"/>
          <p14:tracePt t="104247" x="9480550" y="4667250"/>
          <p14:tracePt t="104264" x="9423400" y="4667250"/>
          <p14:tracePt t="104280" x="9404350" y="4667250"/>
          <p14:tracePt t="104297" x="9366250" y="4667250"/>
          <p14:tracePt t="104314" x="9340850" y="4673600"/>
          <p14:tracePt t="104330" x="9328150" y="4673600"/>
          <p14:tracePt t="104347" x="9321800" y="4673600"/>
          <p14:tracePt t="104364" x="9309100" y="4673600"/>
          <p14:tracePt t="104422" x="9309100" y="4679950"/>
          <p14:tracePt t="104429" x="9315450" y="4679950"/>
          <p14:tracePt t="104436" x="9321800" y="4679950"/>
          <p14:tracePt t="104447" x="9347200" y="4679950"/>
          <p14:tracePt t="104464" x="9378950" y="4679950"/>
          <p14:tracePt t="104480" x="9423400" y="4679950"/>
          <p14:tracePt t="104497" x="9442450" y="4679950"/>
          <p14:tracePt t="104514" x="9474200" y="4679950"/>
          <p14:tracePt t="104530" x="9499600" y="4667250"/>
          <p14:tracePt t="104547" x="9525000" y="4654550"/>
          <p14:tracePt t="104564" x="9537700" y="4648200"/>
          <p14:tracePt t="104640" x="9544050" y="4648200"/>
          <p14:tracePt t="105338" x="9544050" y="4584700"/>
          <p14:tracePt t="105345" x="9544050" y="4489450"/>
          <p14:tracePt t="105352" x="9544050" y="4394200"/>
          <p14:tracePt t="105363" x="9531350" y="4318000"/>
          <p14:tracePt t="105380" x="9518650" y="3987800"/>
          <p14:tracePt t="105396" x="9493250" y="3810000"/>
          <p14:tracePt t="105413" x="9448800" y="3536950"/>
          <p14:tracePt t="105430" x="9423400" y="3302000"/>
          <p14:tracePt t="105447" x="9410700" y="3149600"/>
          <p14:tracePt t="105463" x="9391650" y="3028950"/>
          <p14:tracePt t="105480" x="9372600" y="2952750"/>
          <p14:tracePt t="105496" x="9353550" y="2863850"/>
          <p14:tracePt t="105513" x="9321800" y="2787650"/>
          <p14:tracePt t="105530" x="9264650" y="2673350"/>
          <p14:tracePt t="105547" x="9207500" y="2533650"/>
          <p14:tracePt t="105563" x="9169400" y="2476500"/>
          <p14:tracePt t="105580" x="9124950" y="2425700"/>
          <p14:tracePt t="105597" x="9067800" y="2311400"/>
          <p14:tracePt t="105614" x="8997950" y="2127250"/>
          <p14:tracePt t="105630" x="8985250" y="2057400"/>
          <p14:tracePt t="105634" x="8978900" y="2032000"/>
          <p14:tracePt t="105647" x="8966200" y="1981200"/>
          <p14:tracePt t="105663" x="8953500" y="1943100"/>
          <p14:tracePt t="105680" x="8947150" y="1936750"/>
          <p14:tracePt t="105697" x="8934450" y="1924050"/>
          <p14:tracePt t="105713" x="8928100" y="1924050"/>
          <p14:tracePt t="105730" x="8921750" y="1924050"/>
          <p14:tracePt t="105764" x="8902700" y="1924050"/>
          <p14:tracePt t="105780" x="8870950" y="1930400"/>
          <p14:tracePt t="105797" x="8820150" y="1949450"/>
          <p14:tracePt t="105813" x="8775700" y="1974850"/>
          <p14:tracePt t="105830" x="8756650" y="1981200"/>
          <p14:tracePt t="105847" x="8750300" y="1993900"/>
          <p14:tracePt t="105863" x="8724900" y="2032000"/>
          <p14:tracePt t="105880" x="8705850" y="2082800"/>
          <p14:tracePt t="105897" x="8693150" y="2139950"/>
          <p14:tracePt t="105913" x="8693150" y="2197100"/>
          <p14:tracePt t="105930" x="8699500" y="2235200"/>
          <p14:tracePt t="105947" x="8718550" y="2266950"/>
          <p14:tracePt t="105964" x="8750300" y="2324100"/>
          <p14:tracePt t="105980" x="8782050" y="2349500"/>
          <p14:tracePt t="105996" x="8801100" y="2368550"/>
          <p14:tracePt t="106013" x="8826500" y="2400300"/>
          <p14:tracePt t="106030" x="8883650" y="2413000"/>
          <p14:tracePt t="106047" x="8921750" y="2413000"/>
          <p14:tracePt t="106063" x="8978900" y="2406650"/>
          <p14:tracePt t="106080" x="9086850" y="2368550"/>
          <p14:tracePt t="106096" x="9144000" y="2343150"/>
          <p14:tracePt t="106113" x="9182100" y="2317750"/>
          <p14:tracePt t="106130" x="9201150" y="2279650"/>
          <p14:tracePt t="106132" x="9201150" y="2266950"/>
          <p14:tracePt t="106146" x="9194800" y="2209800"/>
          <p14:tracePt t="106163" x="9156700" y="2159000"/>
          <p14:tracePt t="106180" x="9086850" y="2108200"/>
          <p14:tracePt t="106196" x="9017000" y="2095500"/>
          <p14:tracePt t="106213" x="8921750" y="2095500"/>
          <p14:tracePt t="106229" x="8832850" y="2108200"/>
          <p14:tracePt t="106246" x="8750300" y="2152650"/>
          <p14:tracePt t="106263" x="8718550" y="2184400"/>
          <p14:tracePt t="106279" x="8712200" y="2203450"/>
          <p14:tracePt t="106296" x="8693150" y="2241550"/>
          <p14:tracePt t="106313" x="8686800" y="2273300"/>
          <p14:tracePt t="106329" x="8686800" y="2324100"/>
          <p14:tracePt t="106347" x="8693150" y="2368550"/>
          <p14:tracePt t="106364" x="8775700" y="2457450"/>
          <p14:tracePt t="106380" x="8851900" y="2508250"/>
          <p14:tracePt t="106397" x="8959850" y="2552700"/>
          <p14:tracePt t="106413" x="9055100" y="2559050"/>
          <p14:tracePt t="106430" x="9144000" y="2559050"/>
          <p14:tracePt t="106447" x="9207500" y="2533650"/>
          <p14:tracePt t="106463" x="9232900" y="2495550"/>
          <p14:tracePt t="106480" x="9258300" y="2438400"/>
          <p14:tracePt t="106496" x="9258300" y="2393950"/>
          <p14:tracePt t="106513" x="9232900" y="2343150"/>
          <p14:tracePt t="106529" x="9207500" y="2311400"/>
          <p14:tracePt t="106546" x="9175750" y="2298700"/>
          <p14:tracePt t="106563" x="9131300" y="2292350"/>
          <p14:tracePt t="106579" x="9124950" y="2292350"/>
          <p14:tracePt t="106596" x="9112250" y="2292350"/>
          <p14:tracePt t="106613" x="9099550" y="2292350"/>
          <p14:tracePt t="106630" x="9080500" y="2292350"/>
          <p14:tracePt t="106647" x="9067800" y="2292350"/>
          <p14:tracePt t="106664" x="9055100" y="2292350"/>
          <p14:tracePt t="106680" x="9048750" y="2292350"/>
          <p14:tracePt t="109315" x="9042400" y="2279650"/>
          <p14:tracePt t="109331" x="9029700" y="2273300"/>
          <p14:tracePt t="109337" x="9023350" y="2266950"/>
          <p14:tracePt t="109345" x="9023350" y="2260600"/>
          <p14:tracePt t="109362" x="9010650" y="2247900"/>
          <p14:tracePt t="109378" x="9004300" y="2247900"/>
          <p14:tracePt t="109395" x="8997950" y="2247900"/>
          <p14:tracePt t="109611" x="8991600" y="2247900"/>
          <p14:tracePt t="109625" x="8985250" y="2247900"/>
          <p14:tracePt t="109661" x="8985250" y="2254250"/>
          <p14:tracePt t="109690" x="8978900" y="2254250"/>
          <p14:tracePt t="109764" x="8972550" y="2260600"/>
          <p14:tracePt t="109770" x="8966200" y="2260600"/>
          <p14:tracePt t="109778" x="8959850" y="2266950"/>
          <p14:tracePt t="109795" x="8953500" y="2279650"/>
          <p14:tracePt t="109813" x="8940800" y="2292350"/>
          <p14:tracePt t="109872" x="8940800" y="2305050"/>
          <p14:tracePt t="109879" x="8940800" y="2311400"/>
          <p14:tracePt t="109893" x="8940800" y="2317750"/>
          <p14:tracePt t="109900" x="8940800" y="2324100"/>
          <p14:tracePt t="109916" x="8940800" y="2330450"/>
          <p14:tracePt t="109928" x="8940800" y="2343150"/>
          <p14:tracePt t="109945" x="8940800" y="2355850"/>
          <p14:tracePt t="109961" x="8940800" y="2362200"/>
          <p14:tracePt t="109978" x="8940800" y="2381250"/>
          <p14:tracePt t="109995" x="8940800" y="2425700"/>
          <p14:tracePt t="110011" x="8940800" y="2457450"/>
          <p14:tracePt t="110028" x="8940800" y="2476500"/>
          <p14:tracePt t="110045" x="8940800" y="2501900"/>
          <p14:tracePt t="110061" x="8940800" y="2514600"/>
          <p14:tracePt t="110078" x="8940800" y="2533650"/>
          <p14:tracePt t="110095" x="8940800" y="2571750"/>
          <p14:tracePt t="110112" x="8940800" y="2590800"/>
          <p14:tracePt t="110128" x="8940800" y="2616200"/>
          <p14:tracePt t="110145" x="8940800" y="2647950"/>
          <p14:tracePt t="110162" x="8940800" y="2679700"/>
          <p14:tracePt t="110166" x="8940800" y="2686050"/>
          <p14:tracePt t="110178" x="8940800" y="2698750"/>
          <p14:tracePt t="110195" x="8940800" y="2724150"/>
          <p14:tracePt t="110212" x="8940800" y="2755900"/>
          <p14:tracePt t="110228" x="8940800" y="2768600"/>
          <p14:tracePt t="110245" x="8940800" y="2781300"/>
          <p14:tracePt t="110261" x="8940800" y="2794000"/>
          <p14:tracePt t="110278" x="8940800" y="2800350"/>
          <p14:tracePt t="110295" x="8940800" y="2819400"/>
          <p14:tracePt t="110311" x="8940800" y="2825750"/>
          <p14:tracePt t="110328" x="8940800" y="2838450"/>
          <p14:tracePt t="110345" x="8940800" y="2844800"/>
          <p14:tracePt t="110361" x="8940800" y="2857500"/>
          <p14:tracePt t="110378" x="8940800" y="2870200"/>
          <p14:tracePt t="110395" x="8940800" y="2876550"/>
          <p14:tracePt t="110412" x="8940800" y="2914650"/>
          <p14:tracePt t="110428" x="8940800" y="2933700"/>
          <p14:tracePt t="110445" x="8940800" y="2965450"/>
          <p14:tracePt t="110462" x="8940800" y="2971800"/>
          <p14:tracePt t="110478" x="8940800" y="2997200"/>
          <p14:tracePt t="110495" x="8940800" y="3022600"/>
          <p14:tracePt t="110512" x="8940800" y="3041650"/>
          <p14:tracePt t="110528" x="8940800" y="3073400"/>
          <p14:tracePt t="110545" x="8940800" y="3086100"/>
          <p14:tracePt t="110562" x="8940800" y="3105150"/>
          <p14:tracePt t="110578" x="8940800" y="3130550"/>
          <p14:tracePt t="110595" x="8940800" y="3149600"/>
          <p14:tracePt t="110612" x="8940800" y="3181350"/>
          <p14:tracePt t="110628" x="8940800" y="3232150"/>
          <p14:tracePt t="110645" x="8940800" y="3251200"/>
          <p14:tracePt t="110661" x="8940800" y="3282950"/>
          <p14:tracePt t="110665" x="8940800" y="3289300"/>
          <p14:tracePt t="110678" x="8940800" y="3302000"/>
          <p14:tracePt t="110695" x="8940800" y="3314700"/>
          <p14:tracePt t="110711" x="8940800" y="3333750"/>
          <p14:tracePt t="110728" x="8953500" y="3352800"/>
          <p14:tracePt t="110744" x="8985250" y="3397250"/>
          <p14:tracePt t="110761" x="9004300" y="3416300"/>
          <p14:tracePt t="110778" x="9042400" y="3454400"/>
          <p14:tracePt t="110795" x="9067800" y="3467100"/>
          <p14:tracePt t="110811" x="9099550" y="3479800"/>
          <p14:tracePt t="110828" x="9163050" y="3486150"/>
          <p14:tracePt t="110844" x="9194800" y="3486150"/>
          <p14:tracePt t="110861" x="9226550" y="3486150"/>
          <p14:tracePt t="110878" x="9245600" y="3479800"/>
          <p14:tracePt t="110894" x="9251950" y="3479800"/>
          <p14:tracePt t="110937" x="9251950" y="3473450"/>
          <p14:tracePt t="110944" x="9251950" y="3467100"/>
          <p14:tracePt t="110951" x="9245600" y="3460750"/>
          <p14:tracePt t="110961" x="9239250" y="3460750"/>
          <p14:tracePt t="110977" x="9207500" y="3441700"/>
          <p14:tracePt t="110994" x="9156700" y="3422650"/>
          <p14:tracePt t="111011" x="9105900" y="3409950"/>
          <p14:tracePt t="111028" x="9055100" y="3397250"/>
          <p14:tracePt t="111044" x="8997950" y="3384550"/>
          <p14:tracePt t="111061" x="8972550" y="3384550"/>
          <p14:tracePt t="111077" x="8953500" y="3384550"/>
          <p14:tracePt t="111094" x="8934450" y="3384550"/>
          <p14:tracePt t="111111" x="8896350" y="3384550"/>
          <p14:tracePt t="111127" x="8864600" y="3390900"/>
          <p14:tracePt t="111144" x="8845550" y="3390900"/>
          <p14:tracePt t="111161" x="8794750" y="3409950"/>
          <p14:tracePt t="111177" x="8775700" y="3422650"/>
          <p14:tracePt t="111194" x="8743950" y="3441700"/>
          <p14:tracePt t="111211" x="8712200" y="3473450"/>
          <p14:tracePt t="111227" x="8693150" y="3511550"/>
          <p14:tracePt t="111244" x="8680450" y="3543300"/>
          <p14:tracePt t="111261" x="8674100" y="3587750"/>
          <p14:tracePt t="111277" x="8661400" y="3632200"/>
          <p14:tracePt t="111294" x="8661400" y="3651250"/>
          <p14:tracePt t="111311" x="8661400" y="3708400"/>
          <p14:tracePt t="111327" x="8667750" y="3759200"/>
          <p14:tracePt t="111344" x="8680450" y="3816350"/>
          <p14:tracePt t="111361" x="8693150" y="3860800"/>
          <p14:tracePt t="111377" x="8712200" y="3892550"/>
          <p14:tracePt t="111394" x="8731250" y="3917950"/>
          <p14:tracePt t="111411" x="8756650" y="3943350"/>
          <p14:tracePt t="111428" x="8801100" y="3981450"/>
          <p14:tracePt t="111444" x="8826500" y="3994150"/>
          <p14:tracePt t="111461" x="8839200" y="4006850"/>
          <p14:tracePt t="111478" x="8877300" y="4025900"/>
          <p14:tracePt t="111494" x="8909050" y="4025900"/>
          <p14:tracePt t="111511" x="9004300" y="4025900"/>
          <p14:tracePt t="111528" x="9118600" y="4013200"/>
          <p14:tracePt t="111544" x="9156700" y="4000500"/>
          <p14:tracePt t="111561" x="9194800" y="3987800"/>
          <p14:tracePt t="111578" x="9232900" y="3956050"/>
          <p14:tracePt t="111595" x="9283700" y="3879850"/>
          <p14:tracePt t="111611" x="9328150" y="3778250"/>
          <p14:tracePt t="111627" x="9340850" y="3676650"/>
          <p14:tracePt t="111644" x="9340850" y="3568700"/>
          <p14:tracePt t="111661" x="9334500" y="3536950"/>
          <p14:tracePt t="111677" x="9328150" y="3524250"/>
          <p14:tracePt t="111680" x="9328150" y="3517900"/>
          <p14:tracePt t="111694" x="9315450" y="3505200"/>
          <p14:tracePt t="111711" x="9296400" y="3498850"/>
          <p14:tracePt t="111727" x="9290050" y="3498850"/>
          <p14:tracePt t="111744" x="9264650" y="3498850"/>
          <p14:tracePt t="111761" x="9251950" y="3498850"/>
          <p14:tracePt t="111777" x="9226550" y="3511550"/>
          <p14:tracePt t="111794" x="9188450" y="3549650"/>
          <p14:tracePt t="111811" x="9169400" y="3575050"/>
          <p14:tracePt t="111828" x="9156700" y="3600450"/>
          <p14:tracePt t="111845" x="9144000" y="3638550"/>
          <p14:tracePt t="111861" x="9124950" y="3657600"/>
          <p14:tracePt t="111878" x="9112250" y="3683000"/>
          <p14:tracePt t="111895" x="9105900" y="3727450"/>
          <p14:tracePt t="111911" x="9086850" y="3784600"/>
          <p14:tracePt t="111928" x="9067800" y="3822700"/>
          <p14:tracePt t="111944" x="9061450" y="3835400"/>
          <p14:tracePt t="111961" x="9061450" y="3848100"/>
          <p14:tracePt t="111977" x="9061450" y="3860800"/>
          <p14:tracePt t="111994" x="9061450" y="3873500"/>
          <p14:tracePt t="112011" x="9061450" y="3886200"/>
          <p14:tracePt t="112028" x="9061450" y="3898900"/>
          <p14:tracePt t="112044" x="9061450" y="3905250"/>
          <p14:tracePt t="112062" x="9061450" y="3924300"/>
          <p14:tracePt t="112077" x="9061450" y="3930650"/>
          <p14:tracePt t="112094" x="9061450" y="3943350"/>
          <p14:tracePt t="112112" x="9061450" y="3962400"/>
          <p14:tracePt t="112127" x="9061450" y="3975100"/>
          <p14:tracePt t="112144" x="9061450" y="4000500"/>
          <p14:tracePt t="112161" x="9074150" y="4044950"/>
          <p14:tracePt t="112178" x="9093200" y="4102100"/>
          <p14:tracePt t="112194" x="9105900" y="4140200"/>
          <p14:tracePt t="112211" x="9112250" y="4159250"/>
          <p14:tracePt t="112227" x="9137650" y="4222750"/>
          <p14:tracePt t="112244" x="9150350" y="4292600"/>
          <p14:tracePt t="112261" x="9150350" y="4343400"/>
          <p14:tracePt t="112277" x="9150350" y="4375150"/>
          <p14:tracePt t="112294" x="9150350" y="4400550"/>
          <p14:tracePt t="112310" x="9150350" y="4406900"/>
          <p14:tracePt t="112327" x="9150350" y="4419600"/>
          <p14:tracePt t="112343" x="9150350" y="4438650"/>
          <p14:tracePt t="112442" x="9150350" y="4445000"/>
          <p14:tracePt t="112450" x="9150350" y="4451350"/>
          <p14:tracePt t="112464" x="9150350" y="4457700"/>
          <p14:tracePt t="112477" x="9150350" y="4464050"/>
          <p14:tracePt t="112493" x="9150350" y="4483100"/>
          <p14:tracePt t="112510" x="9150350" y="4489450"/>
          <p14:tracePt t="112527" x="9150350" y="4502150"/>
          <p14:tracePt t="122052" x="9150350" y="4495800"/>
          <p14:tracePt t="122060" x="9163050" y="4470400"/>
          <p14:tracePt t="122066" x="9182100" y="4432300"/>
          <p14:tracePt t="122074" x="9194800" y="4387850"/>
          <p14:tracePt t="122090" x="9220200" y="4248150"/>
          <p14:tracePt t="122106" x="9226550" y="4121150"/>
          <p14:tracePt t="122124" x="9220200" y="3917950"/>
          <p14:tracePt t="122140" x="9194800" y="3746500"/>
          <p14:tracePt t="122156" x="9169400" y="3632200"/>
          <p14:tracePt t="122174" x="9105900" y="3327400"/>
          <p14:tracePt t="122190" x="9074150" y="3155950"/>
          <p14:tracePt t="122206" x="9036050" y="3022600"/>
          <p14:tracePt t="122223" x="9023350" y="2851150"/>
          <p14:tracePt t="122240" x="8997950" y="2698750"/>
          <p14:tracePt t="122256" x="8985250" y="2635250"/>
          <p14:tracePt t="122273" x="8966200" y="2590800"/>
          <p14:tracePt t="122290" x="8934450" y="2520950"/>
          <p14:tracePt t="122306" x="8909050" y="2482850"/>
          <p14:tracePt t="122311" x="8890000" y="2463800"/>
          <p14:tracePt t="122323" x="8870950" y="2451100"/>
          <p14:tracePt t="122340" x="8826500" y="2419350"/>
          <p14:tracePt t="122356" x="8775700" y="2406650"/>
          <p14:tracePt t="122373" x="8737600" y="2400300"/>
          <p14:tracePt t="122390" x="8610600" y="2451100"/>
          <p14:tracePt t="122406" x="8477250" y="2533650"/>
          <p14:tracePt t="122423" x="8388350" y="2597150"/>
          <p14:tracePt t="122440" x="8280400" y="2800350"/>
          <p14:tracePt t="122456" x="8235950" y="2914650"/>
          <p14:tracePt t="122473" x="8216900" y="2990850"/>
          <p14:tracePt t="122490" x="8204200" y="3073400"/>
          <p14:tracePt t="122506" x="8191500" y="3225800"/>
          <p14:tracePt t="122523" x="8191500" y="3327400"/>
          <p14:tracePt t="122539" x="8191500" y="3435350"/>
          <p14:tracePt t="122556" x="8216900" y="3695700"/>
          <p14:tracePt t="122573" x="8248650" y="3797300"/>
          <p14:tracePt t="122589" x="8261350" y="3848100"/>
          <p14:tracePt t="122606" x="8274050" y="3879850"/>
          <p14:tracePt t="122623" x="8305800" y="3937000"/>
          <p14:tracePt t="122639" x="8362950" y="4013200"/>
          <p14:tracePt t="122656" x="8483600" y="4178300"/>
          <p14:tracePt t="122672" x="8566150" y="4267200"/>
          <p14:tracePt t="122689" x="8655050" y="4343400"/>
          <p14:tracePt t="122706" x="8724900" y="4381500"/>
          <p14:tracePt t="122722" x="8826500" y="4387850"/>
          <p14:tracePt t="122739" x="8877300" y="4381500"/>
          <p14:tracePt t="122755" x="8915400" y="4362450"/>
          <p14:tracePt t="122772" x="9010650" y="4146550"/>
          <p14:tracePt t="122789" x="9029700" y="3975100"/>
          <p14:tracePt t="122805" x="8997950" y="3594100"/>
          <p14:tracePt t="122822" x="8877300" y="3340100"/>
          <p14:tracePt t="122839" x="8756650" y="3257550"/>
          <p14:tracePt t="122856" x="8661400" y="3238500"/>
          <p14:tracePt t="122872" x="8534400" y="3276600"/>
          <p14:tracePt t="122889" x="8356600" y="3473450"/>
          <p14:tracePt t="122905" x="8286750" y="3625850"/>
          <p14:tracePt t="122922" x="8261350" y="3771900"/>
          <p14:tracePt t="122939" x="8274050" y="3994150"/>
          <p14:tracePt t="122956" x="8293100" y="4083050"/>
          <p14:tracePt t="122972" x="8324850" y="4171950"/>
          <p14:tracePt t="122989" x="8407400" y="4368800"/>
          <p14:tracePt t="123005" x="8464550" y="4457700"/>
          <p14:tracePt t="123022" x="8489950" y="4502150"/>
          <p14:tracePt t="123039" x="8528050" y="4552950"/>
          <p14:tracePt t="123055" x="8578850" y="4559300"/>
          <p14:tracePt t="123072" x="8629650" y="4559300"/>
          <p14:tracePt t="123089" x="8693150" y="4540250"/>
          <p14:tracePt t="123105" x="8724900" y="4521200"/>
          <p14:tracePt t="123122" x="8750300" y="4508500"/>
          <p14:tracePt t="123139" x="8769350" y="4495800"/>
          <p14:tracePt t="123155" x="8782050" y="4489450"/>
          <p14:tracePt t="123172" x="8794750" y="4476750"/>
          <p14:tracePt t="123189" x="8807450" y="4470400"/>
          <p14:tracePt t="123206" x="8820150" y="4470400"/>
          <p14:tracePt t="123660" x="8826500" y="4470400"/>
          <p14:tracePt t="123667" x="8832850" y="4476750"/>
          <p14:tracePt t="123675" x="8839200" y="4483100"/>
          <p14:tracePt t="123689" x="8845550" y="4483100"/>
          <p14:tracePt t="123706" x="8851900" y="4489450"/>
          <p14:tracePt t="123739" x="8864600" y="4495800"/>
          <p14:tracePt t="123756" x="8870950" y="4502150"/>
          <p14:tracePt t="123772" x="8883650" y="4521200"/>
          <p14:tracePt t="123789" x="8890000" y="4533900"/>
          <p14:tracePt t="123805" x="8890000" y="4540250"/>
          <p14:tracePt t="123822" x="8890000" y="4552950"/>
          <p14:tracePt t="123839" x="8890000" y="4572000"/>
          <p14:tracePt t="123855" x="8896350" y="4578350"/>
          <p14:tracePt t="123872" x="8909050" y="4584700"/>
          <p14:tracePt t="123888" x="8921750" y="4603750"/>
          <p14:tracePt t="123905" x="8928100" y="4616450"/>
          <p14:tracePt t="123922" x="8940800" y="4622800"/>
          <p14:tracePt t="123938" x="8947150" y="4635500"/>
          <p14:tracePt t="123955" x="8959850" y="4654550"/>
          <p14:tracePt t="123972" x="8972550" y="4660900"/>
          <p14:tracePt t="123988" x="8978900" y="4673600"/>
          <p14:tracePt t="124005" x="8991600" y="4673600"/>
          <p14:tracePt t="124022" x="9010650" y="4679950"/>
          <p14:tracePt t="124039" x="9017000" y="4686300"/>
          <p14:tracePt t="124055" x="9029700" y="4686300"/>
          <p14:tracePt t="124072" x="9048750" y="4699000"/>
          <p14:tracePt t="124089" x="9074150" y="4711700"/>
          <p14:tracePt t="124106" x="9093200" y="4718050"/>
          <p14:tracePt t="124123" x="9124950" y="4718050"/>
          <p14:tracePt t="124139" x="9144000" y="4730750"/>
          <p14:tracePt t="124156" x="9163050" y="4737100"/>
          <p14:tracePt t="124172" x="9188450" y="4749800"/>
          <p14:tracePt t="124189" x="9201150" y="4756150"/>
          <p14:tracePt t="124206" x="9207500" y="4756150"/>
          <p14:tracePt t="124222" x="9226550" y="4768850"/>
          <p14:tracePt t="124238" x="9232900" y="4768850"/>
          <p14:tracePt t="124255" x="9245600" y="4768850"/>
          <p14:tracePt t="124272" x="9264650" y="4768850"/>
          <p14:tracePt t="124603" x="9271000" y="4768850"/>
          <p14:tracePt t="124610" x="9283700" y="4768850"/>
          <p14:tracePt t="124622" x="9290050" y="4768850"/>
          <p14:tracePt t="124638" x="9315450" y="4768850"/>
          <p14:tracePt t="124655" x="9334500" y="4768850"/>
          <p14:tracePt t="124672" x="9366250" y="4768850"/>
          <p14:tracePt t="124688" x="9385300" y="4756150"/>
          <p14:tracePt t="124705" x="9391650" y="4749800"/>
          <p14:tracePt t="124721" x="9404350" y="4743450"/>
          <p14:tracePt t="124739" x="9423400" y="4718050"/>
          <p14:tracePt t="124755" x="9429750" y="4711700"/>
          <p14:tracePt t="124771" x="9442450" y="4705350"/>
          <p14:tracePt t="124788" x="9448800" y="4679950"/>
          <p14:tracePt t="124805" x="9474200" y="4660900"/>
          <p14:tracePt t="124821" x="9480550" y="4654550"/>
          <p14:tracePt t="124838" x="9486900" y="4641850"/>
          <p14:tracePt t="124854" x="9486900" y="4629150"/>
          <p14:tracePt t="124888" x="9486900" y="4622800"/>
          <p14:tracePt t="124984" x="9486900" y="4616450"/>
          <p14:tracePt t="125013" x="9493250" y="4616450"/>
          <p14:tracePt t="127787" x="9525000" y="4565650"/>
          <p14:tracePt t="127795" x="9575800" y="4483100"/>
          <p14:tracePt t="127803" x="9632950" y="4413250"/>
          <p14:tracePt t="127820" x="9766300" y="4241800"/>
          <p14:tracePt t="127837" x="9899650" y="4051300"/>
          <p14:tracePt t="127839" x="9969500" y="3981450"/>
          <p14:tracePt t="127853" x="10109200" y="3873500"/>
          <p14:tracePt t="127870" x="10223500" y="3790950"/>
          <p14:tracePt t="127887" x="10299700" y="3727450"/>
          <p14:tracePt t="127903" x="10363200" y="3657600"/>
          <p14:tracePt t="127920" x="10401300" y="3625850"/>
          <p14:tracePt t="127937" x="10471150" y="3575050"/>
          <p14:tracePt t="127953" x="10585450" y="3517900"/>
          <p14:tracePt t="127970" x="10648950" y="3492500"/>
          <p14:tracePt t="127987" x="10712450" y="3467100"/>
          <p14:tracePt t="128003" x="10775950" y="3448050"/>
          <p14:tracePt t="128020" x="10807700" y="3435350"/>
          <p14:tracePt t="128036" x="10871200" y="3409950"/>
          <p14:tracePt t="128053" x="10915650" y="3378200"/>
          <p14:tracePt t="128070" x="10972800" y="3321050"/>
          <p14:tracePt t="128086" x="11010900" y="3251200"/>
          <p14:tracePt t="128103" x="11036300" y="3213100"/>
          <p14:tracePt t="128120" x="11061700" y="3149600"/>
          <p14:tracePt t="128136" x="11080750" y="3092450"/>
          <p14:tracePt t="128153" x="11106150" y="2971800"/>
          <p14:tracePt t="128170" x="11118850" y="2863850"/>
          <p14:tracePt t="128187" x="11118850" y="2781300"/>
          <p14:tracePt t="128204" x="11106150" y="2755900"/>
          <p14:tracePt t="128221" x="11087100" y="2749550"/>
          <p14:tracePt t="128237" x="11080750" y="2749550"/>
          <p14:tracePt t="128254" x="11074400" y="2749550"/>
          <p14:tracePt t="128270" x="11049000" y="2749550"/>
          <p14:tracePt t="128287" x="11036300" y="2749550"/>
          <p14:tracePt t="128303" x="10998200" y="2749550"/>
          <p14:tracePt t="128320" x="10960100" y="2768600"/>
          <p14:tracePt t="128337" x="10896600" y="2832100"/>
          <p14:tracePt t="128353" x="10864850" y="2870200"/>
          <p14:tracePt t="128370" x="10858500" y="2895600"/>
          <p14:tracePt t="128386" x="10839450" y="2933700"/>
          <p14:tracePt t="128403" x="10820400" y="2959100"/>
          <p14:tracePt t="128420" x="10820400" y="2984500"/>
          <p14:tracePt t="128436" x="10820400" y="3035300"/>
          <p14:tracePt t="128453" x="10820400" y="3054350"/>
          <p14:tracePt t="128470" x="10820400" y="3079750"/>
          <p14:tracePt t="128487" x="10826750" y="3111500"/>
          <p14:tracePt t="128503" x="10839450" y="3143250"/>
          <p14:tracePt t="128520" x="10852150" y="3162300"/>
          <p14:tracePt t="128538" x="10871200" y="3200400"/>
          <p14:tracePt t="128553" x="10902950" y="3225800"/>
          <p14:tracePt t="128570" x="10928350" y="3251200"/>
          <p14:tracePt t="128587" x="10966450" y="3263900"/>
          <p14:tracePt t="128603" x="11004550" y="3263900"/>
          <p14:tracePt t="128620" x="11017250" y="3263900"/>
          <p14:tracePt t="128637" x="11042650" y="3251200"/>
          <p14:tracePt t="128653" x="11061700" y="3232150"/>
          <p14:tracePt t="128670" x="11068050" y="3206750"/>
          <p14:tracePt t="128687" x="11080750" y="3155950"/>
          <p14:tracePt t="128703" x="11080750" y="3098800"/>
          <p14:tracePt t="128720" x="11080750" y="3041650"/>
          <p14:tracePt t="128737" x="11068050" y="2997200"/>
          <p14:tracePt t="128754" x="11029950" y="2952750"/>
          <p14:tracePt t="128770" x="11023600" y="2933700"/>
          <p14:tracePt t="128786" x="10998200" y="2921000"/>
          <p14:tracePt t="128804" x="10972800" y="2914650"/>
          <p14:tracePt t="128820" x="10960100" y="2914650"/>
          <p14:tracePt t="128836" x="10934700" y="2914650"/>
          <p14:tracePt t="128839" x="10922000" y="2921000"/>
          <p14:tracePt t="128853" x="10909300" y="2927350"/>
          <p14:tracePt t="128870" x="10871200" y="2946400"/>
          <p14:tracePt t="128886" x="10858500" y="2959100"/>
          <p14:tracePt t="128903" x="10852150" y="2984500"/>
          <p14:tracePt t="128920" x="10820400" y="3048000"/>
          <p14:tracePt t="128936" x="10807700" y="3105150"/>
          <p14:tracePt t="128953" x="10801350" y="3143250"/>
          <p14:tracePt t="128970" x="10801350" y="3194050"/>
          <p14:tracePt t="128986" x="10801350" y="3213100"/>
          <p14:tracePt t="129003" x="10801350" y="3244850"/>
          <p14:tracePt t="129020" x="10801350" y="3263900"/>
          <p14:tracePt t="129036" x="10858500" y="3321050"/>
          <p14:tracePt t="129053" x="10902950" y="3346450"/>
          <p14:tracePt t="129070" x="10960100" y="3365500"/>
          <p14:tracePt t="129086" x="10985500" y="3365500"/>
          <p14:tracePt t="129103" x="11017250" y="3365500"/>
          <p14:tracePt t="129120" x="11029950" y="3359150"/>
          <p14:tracePt t="129136" x="11049000" y="3346450"/>
          <p14:tracePt t="129153" x="11074400" y="3314700"/>
          <p14:tracePt t="129169" x="11093450" y="3257550"/>
          <p14:tracePt t="129186" x="11106150" y="3130550"/>
          <p14:tracePt t="129203" x="11106150" y="3079750"/>
          <p14:tracePt t="129220" x="11093450" y="3041650"/>
          <p14:tracePt t="129236" x="11080750" y="2997200"/>
          <p14:tracePt t="129253" x="11061700" y="2965450"/>
          <p14:tracePt t="129270" x="11049000" y="2952750"/>
          <p14:tracePt t="129288" x="11036300" y="2940050"/>
          <p14:tracePt t="129303" x="11023600" y="2940050"/>
          <p14:tracePt t="129319" x="11004550" y="2940050"/>
          <p14:tracePt t="129337" x="10972800" y="2952750"/>
          <p14:tracePt t="129353" x="10941050" y="2965450"/>
          <p14:tracePt t="129369" x="10934700" y="2978150"/>
          <p14:tracePt t="129386" x="10922000" y="2990850"/>
          <p14:tracePt t="129403" x="10902950" y="3041650"/>
          <p14:tracePt t="129419" x="10902950" y="3092450"/>
          <p14:tracePt t="129436" x="10902950" y="3143250"/>
          <p14:tracePt t="129453" x="10902950" y="3194050"/>
          <p14:tracePt t="129469" x="10902950" y="3219450"/>
          <p14:tracePt t="129486" x="10902950" y="3232150"/>
          <p14:tracePt t="129502" x="10909300" y="3244850"/>
          <p14:tracePt t="129519" x="10928350" y="3257550"/>
          <p14:tracePt t="129536" x="10966450" y="3270250"/>
          <p14:tracePt t="129553" x="10998200" y="3282950"/>
          <p14:tracePt t="129569" x="11029950" y="3295650"/>
          <p14:tracePt t="129586" x="11042650" y="3295650"/>
          <p14:tracePt t="129603" x="11049000" y="3295650"/>
          <p14:tracePt t="129619" x="11061700" y="3295650"/>
          <p14:tracePt t="129704" x="11061700" y="3289300"/>
          <p14:tracePt t="129719" x="11061700" y="3282950"/>
          <p14:tracePt t="129726" x="11061700" y="3276600"/>
          <p14:tracePt t="129736" x="11061700" y="3270250"/>
          <p14:tracePt t="129752" x="11061700" y="3263900"/>
          <p14:tracePt t="129769" x="11055350" y="3263900"/>
          <p14:tracePt t="129786" x="11036300" y="3251200"/>
          <p14:tracePt t="129802" x="11029950" y="3251200"/>
          <p14:tracePt t="129820" x="11004550" y="3244850"/>
          <p14:tracePt t="129836" x="10998200" y="3244850"/>
          <p14:tracePt t="129853" x="10985500" y="3244850"/>
          <p14:tracePt t="129870" x="10972800" y="3244850"/>
          <p14:tracePt t="129886" x="10960100" y="3244850"/>
          <p14:tracePt t="129919" x="10953750" y="3244850"/>
          <p14:tracePt t="129936" x="10941050" y="3244850"/>
          <p14:tracePt t="129953" x="10928350" y="3244850"/>
          <p14:tracePt t="129969" x="10915650" y="3244850"/>
          <p14:tracePt t="130003" x="10909300" y="3244850"/>
          <p14:tracePt t="130051" x="10902950" y="3244850"/>
          <p14:tracePt t="130780" x="10909300" y="3244850"/>
          <p14:tracePt t="130788" x="10915650" y="3244850"/>
          <p14:tracePt t="130794" x="10922000" y="3244850"/>
          <p14:tracePt t="130802" x="10928350" y="3244850"/>
          <p14:tracePt t="132156" x="10922000" y="3244850"/>
          <p14:tracePt t="132164" x="10902950" y="3251200"/>
          <p14:tracePt t="132172" x="10896600" y="3251200"/>
          <p14:tracePt t="132185" x="10826750" y="3251200"/>
          <p14:tracePt t="132202" x="10795000" y="3251200"/>
          <p14:tracePt t="132219" x="10782300" y="3251200"/>
          <p14:tracePt t="132235" x="10756900" y="3257550"/>
          <p14:tracePt t="132252" x="10725150" y="3257550"/>
          <p14:tracePt t="132269" x="10687050" y="3263900"/>
          <p14:tracePt t="132285" x="10560050" y="3263900"/>
          <p14:tracePt t="132302" x="10471150" y="3263900"/>
          <p14:tracePt t="132318" x="10394950" y="3263900"/>
          <p14:tracePt t="132336" x="10331450" y="3263900"/>
          <p14:tracePt t="132352" x="10115550" y="3219450"/>
          <p14:tracePt t="132369" x="9975850" y="3187700"/>
          <p14:tracePt t="132373" x="9918700" y="3181350"/>
          <p14:tracePt t="132386" x="9804400" y="3149600"/>
          <p14:tracePt t="132402" x="9696450" y="3136900"/>
          <p14:tracePt t="132419" x="9632950" y="3136900"/>
          <p14:tracePt t="132435" x="9588500" y="3136900"/>
          <p14:tracePt t="132452" x="9474200" y="3155950"/>
          <p14:tracePt t="132468" x="9359900" y="3194050"/>
          <p14:tracePt t="132485" x="9239250" y="3219450"/>
          <p14:tracePt t="132502" x="9150350" y="3238500"/>
          <p14:tracePt t="132519" x="9105900" y="3244850"/>
          <p14:tracePt t="132535" x="9061450" y="3244850"/>
          <p14:tracePt t="132552" x="9017000" y="3244850"/>
          <p14:tracePt t="132568" x="8959850" y="3244850"/>
          <p14:tracePt t="132585" x="8934450" y="3244850"/>
          <p14:tracePt t="132602" x="8921750" y="3238500"/>
          <p14:tracePt t="132618" x="8909050" y="3232150"/>
          <p14:tracePt t="132635" x="8896350" y="3232150"/>
          <p14:tracePt t="132710" x="8902700" y="3232150"/>
          <p14:tracePt t="132722" x="8909050" y="3232150"/>
          <p14:tracePt t="132725" x="8921750" y="3232150"/>
          <p14:tracePt t="132735" x="8928100" y="3232150"/>
          <p14:tracePt t="132751" x="8959850" y="3238500"/>
          <p14:tracePt t="132768" x="8978900" y="3251200"/>
          <p14:tracePt t="132785" x="8985250" y="3257550"/>
          <p14:tracePt t="132801" x="8991600" y="3276600"/>
          <p14:tracePt t="132818" x="9017000" y="3359150"/>
          <p14:tracePt t="132835" x="9023350" y="3435350"/>
          <p14:tracePt t="132851" x="9023350" y="3492500"/>
          <p14:tracePt t="132868" x="9023350" y="3536950"/>
          <p14:tracePt t="132884" x="9023350" y="3556000"/>
          <p14:tracePt t="132901" x="9023350" y="3568700"/>
          <p14:tracePt t="132918" x="9023350" y="3575050"/>
          <p14:tracePt t="132934" x="9023350" y="3594100"/>
          <p14:tracePt t="132951" x="9023350" y="3600450"/>
          <p14:tracePt t="133274" x="9023350" y="3556000"/>
          <p14:tracePt t="133281" x="9023350" y="3448050"/>
          <p14:tracePt t="133289" x="9004300" y="3365500"/>
          <p14:tracePt t="133301" x="8972550" y="3244850"/>
          <p14:tracePt t="133318" x="8940800" y="3143250"/>
          <p14:tracePt t="133335" x="8928100" y="2990850"/>
          <p14:tracePt t="133352" x="8896350" y="2806700"/>
          <p14:tracePt t="133368" x="8870950" y="2686050"/>
          <p14:tracePt t="133385" x="8858250" y="2527300"/>
          <p14:tracePt t="133402" x="8845550" y="2413000"/>
          <p14:tracePt t="133418" x="8845550" y="2374900"/>
          <p14:tracePt t="133435" x="8845550" y="2362200"/>
          <p14:tracePt t="133452" x="8845550" y="2355850"/>
          <p14:tracePt t="133757" x="8839200" y="2355850"/>
          <p14:tracePt t="133778" x="8832850" y="2355850"/>
          <p14:tracePt t="133793" x="8826500" y="2362200"/>
          <p14:tracePt t="133807" x="8826500" y="2368550"/>
          <p14:tracePt t="133814" x="8826500" y="2374900"/>
          <p14:tracePt t="133828" x="8826500" y="2393950"/>
          <p14:tracePt t="133837" x="8826500" y="2400300"/>
          <p14:tracePt t="133851" x="8826500" y="2432050"/>
          <p14:tracePt t="133868" x="8826500" y="2463800"/>
          <p14:tracePt t="133872" x="8826500" y="2476500"/>
          <p14:tracePt t="133885" x="8826500" y="2489200"/>
          <p14:tracePt t="133901" x="8826500" y="2540000"/>
          <p14:tracePt t="133918" x="8839200" y="2603500"/>
          <p14:tracePt t="133936" x="8864600" y="2774950"/>
          <p14:tracePt t="133952" x="8864600" y="2895600"/>
          <p14:tracePt t="133967" x="8864600" y="2959100"/>
          <p14:tracePt t="133984" x="8864600" y="3035300"/>
          <p14:tracePt t="134001" x="8864600" y="3181350"/>
          <p14:tracePt t="134018" x="8864600" y="3263900"/>
          <p14:tracePt t="134034" x="8864600" y="3321050"/>
          <p14:tracePt t="134051" x="8864600" y="3416300"/>
          <p14:tracePt t="134067" x="8864600" y="3467100"/>
          <p14:tracePt t="134084" x="8870950" y="3517900"/>
          <p14:tracePt t="134100" x="8877300" y="3581400"/>
          <p14:tracePt t="134117" x="8890000" y="3619500"/>
          <p14:tracePt t="134134" x="8890000" y="3638550"/>
          <p14:tracePt t="134151" x="8890000" y="3663950"/>
          <p14:tracePt t="134167" x="8890000" y="3670300"/>
          <p14:tracePt t="134184" x="8890000" y="3683000"/>
          <p14:tracePt t="134201" x="8909050" y="3683000"/>
          <p14:tracePt t="134217" x="8940800" y="3683000"/>
          <p14:tracePt t="134234" x="8966200" y="3683000"/>
          <p14:tracePt t="134250" x="8972550" y="3683000"/>
          <p14:tracePt t="134267" x="8985250" y="3683000"/>
          <p14:tracePt t="134331" x="8991600" y="3676650"/>
          <p14:tracePt t="134338" x="8997950" y="3676650"/>
          <p14:tracePt t="134346" x="9004300" y="3676650"/>
          <p14:tracePt t="135400" x="9061450" y="3638550"/>
          <p14:tracePt t="135407" x="9220200" y="3562350"/>
          <p14:tracePt t="135417" x="9455150" y="3498850"/>
          <p14:tracePt t="135434" x="10045700" y="3327400"/>
          <p14:tracePt t="135450" x="10331450" y="3276600"/>
          <p14:tracePt t="135467" x="10629900" y="3263900"/>
          <p14:tracePt t="135485" x="10839450" y="3276600"/>
          <p14:tracePt t="135500" x="10915650" y="3276600"/>
          <p14:tracePt t="135517" x="10979150" y="3276600"/>
          <p14:tracePt t="135534" x="11023600" y="3276600"/>
          <p14:tracePt t="135550" x="11087100" y="3276600"/>
          <p14:tracePt t="135567" x="11131550" y="3276600"/>
          <p14:tracePt t="135584" x="11150600" y="3276600"/>
          <p14:tracePt t="135601" x="11176000" y="3276600"/>
          <p14:tracePt t="135617" x="11182350" y="3276600"/>
          <p14:tracePt t="135634" x="11195050" y="3276600"/>
          <p14:tracePt t="135667" x="11207750" y="3276600"/>
          <p14:tracePt t="135688" x="11214100" y="3276600"/>
          <p14:tracePt t="135723" x="11214100" y="3270250"/>
          <p14:tracePt t="135738" x="11220450" y="3270250"/>
          <p14:tracePt t="135745" x="11226800" y="3244850"/>
          <p14:tracePt t="135753" x="11233150" y="3225800"/>
          <p14:tracePt t="135767" x="11239500" y="3194050"/>
          <p14:tracePt t="135784" x="11245850" y="3162300"/>
          <p14:tracePt t="135801" x="11245850" y="3130550"/>
          <p14:tracePt t="135817" x="11245850" y="3098800"/>
          <p14:tracePt t="135834" x="11233150" y="3067050"/>
          <p14:tracePt t="135850" x="11220450" y="3022600"/>
          <p14:tracePt t="135867" x="11201400" y="2990850"/>
          <p14:tracePt t="135883" x="11188700" y="2984500"/>
          <p14:tracePt t="135900" x="11182350" y="2965450"/>
          <p14:tracePt t="135917" x="11169650" y="2965450"/>
          <p14:tracePt t="135933" x="11150600" y="2965450"/>
          <p14:tracePt t="135950" x="11125200" y="2965450"/>
          <p14:tracePt t="135967" x="11087100" y="2965450"/>
          <p14:tracePt t="135983" x="11061700" y="2984500"/>
          <p14:tracePt t="136000" x="11049000" y="2990850"/>
          <p14:tracePt t="136016" x="11023600" y="3003550"/>
          <p14:tracePt t="136033" x="11010900" y="3009900"/>
          <p14:tracePt t="136050" x="10998200" y="3016250"/>
          <p14:tracePt t="136066" x="10985500" y="3016250"/>
          <p14:tracePt t="136083" x="10972800" y="3028950"/>
          <p14:tracePt t="136100" x="10966450" y="3028950"/>
          <p14:tracePt t="136116" x="10953750" y="3041650"/>
          <p14:tracePt t="136133" x="10941050" y="3041650"/>
          <p14:tracePt t="136190" x="10934700" y="3048000"/>
          <p14:tracePt t="136197" x="10928350" y="3048000"/>
          <p14:tracePt t="136205" x="10928350" y="3054350"/>
          <p14:tracePt t="136220" x="10928350" y="3060700"/>
          <p14:tracePt t="136234" x="10922000" y="3073400"/>
          <p14:tracePt t="136249" x="10922000" y="3079750"/>
          <p14:tracePt t="136266" x="10922000" y="3092450"/>
          <p14:tracePt t="136283" x="10922000" y="3098800"/>
          <p14:tracePt t="136300" x="10922000" y="3105150"/>
          <p14:tracePt t="136316" x="10922000" y="3111500"/>
          <p14:tracePt t="136333" x="10922000" y="3117850"/>
          <p14:tracePt t="136349" x="10922000" y="3130550"/>
          <p14:tracePt t="136366" x="10922000" y="3143250"/>
          <p14:tracePt t="136383" x="10922000" y="3155950"/>
          <p14:tracePt t="136385" x="10922000" y="3162300"/>
          <p14:tracePt t="136399" x="10922000" y="3175000"/>
          <p14:tracePt t="136416" x="10922000" y="3181350"/>
          <p14:tracePt t="136433" x="10922000" y="3194050"/>
          <p14:tracePt t="136450" x="10922000" y="3200400"/>
          <p14:tracePt t="136466" x="10922000" y="3219450"/>
          <p14:tracePt t="136483" x="10922000" y="3225800"/>
          <p14:tracePt t="136500" x="10922000" y="3244850"/>
          <p14:tracePt t="136533" x="10922000" y="3251200"/>
          <p14:tracePt t="139745" x="10922000" y="3244850"/>
          <p14:tracePt t="139752" x="10922000" y="3225800"/>
          <p14:tracePt t="139766" x="10922000" y="3200400"/>
          <p14:tracePt t="139782" x="10922000" y="3175000"/>
          <p14:tracePt t="139798" x="10922000" y="3162300"/>
          <p14:tracePt t="139815" x="10922000" y="3149600"/>
          <p14:tracePt t="139831" x="10922000" y="3136900"/>
          <p14:tracePt t="139865" x="10915650" y="3136900"/>
          <p14:tracePt t="139881" x="10896600" y="3136900"/>
          <p14:tracePt t="139898" x="10890250" y="3136900"/>
          <p14:tracePt t="139915" x="10877550" y="3136900"/>
          <p14:tracePt t="139931" x="10864850" y="3149600"/>
          <p14:tracePt t="139948" x="10852150" y="3168650"/>
          <p14:tracePt t="139965" x="10845800" y="3175000"/>
          <p14:tracePt t="139981" x="10839450" y="3206750"/>
          <p14:tracePt t="139998" x="10839450" y="3232150"/>
          <p14:tracePt t="140015" x="10845800" y="3263900"/>
          <p14:tracePt t="140032" x="10852150" y="3289300"/>
          <p14:tracePt t="140048" x="10864850" y="3302000"/>
          <p14:tracePt t="140065" x="10871200" y="3308350"/>
          <p14:tracePt t="140082" x="10883900" y="3308350"/>
          <p14:tracePt t="140098" x="10909300" y="3270250"/>
          <p14:tracePt t="140115" x="10922000" y="3244850"/>
          <p14:tracePt t="140131" x="10928350" y="3219450"/>
          <p14:tracePt t="140148" x="10928350" y="3181350"/>
          <p14:tracePt t="140165" x="10928350" y="3175000"/>
          <p14:tracePt t="140181" x="10922000" y="3162300"/>
          <p14:tracePt t="140198" x="10909300" y="3162300"/>
          <p14:tracePt t="140215" x="10902950" y="3162300"/>
          <p14:tracePt t="140232" x="10883900" y="3162300"/>
          <p14:tracePt t="140249" x="10864850" y="3162300"/>
          <p14:tracePt t="140265" x="10852150" y="3162300"/>
          <p14:tracePt t="140282" x="10839450" y="3162300"/>
          <p14:tracePt t="140299" x="10833100" y="3162300"/>
          <p14:tracePt t="140351" x="10839450" y="3162300"/>
          <p14:tracePt t="140358" x="10845800" y="3162300"/>
          <p14:tracePt t="140365" x="10852150" y="3162300"/>
          <p14:tracePt t="140382" x="10858500" y="3162300"/>
          <p14:tracePt t="140398" x="10864850" y="3162300"/>
          <p14:tracePt t="140415" x="10871200" y="3162300"/>
          <p14:tracePt t="140431" x="10890250" y="3162300"/>
          <p14:tracePt t="140472" x="10896600" y="3162300"/>
          <p14:tracePt t="140481" x="10896600" y="3149600"/>
          <p14:tracePt t="140498" x="10896600" y="3143250"/>
          <p14:tracePt t="140516" x="10896600" y="3130550"/>
          <p14:tracePt t="140532" x="10896600" y="3117850"/>
          <p14:tracePt t="140548" x="10896600" y="3111500"/>
          <p14:tracePt t="140565" x="10883900" y="3111500"/>
          <p14:tracePt t="140581" x="10877550" y="3111500"/>
          <p14:tracePt t="140609" x="10871200" y="3111500"/>
          <p14:tracePt t="140618" x="10864850" y="3111500"/>
          <p14:tracePt t="140638" x="10858500" y="3111500"/>
          <p14:tracePt t="140761" x="10858500" y="3117850"/>
          <p14:tracePt t="140775" x="10858500" y="3124200"/>
          <p14:tracePt t="140789" x="10858500" y="3130550"/>
          <p14:tracePt t="140797" x="10858500" y="3136900"/>
          <p14:tracePt t="140818" x="10858500" y="3143250"/>
          <p14:tracePt t="141922" x="10852150" y="3143250"/>
          <p14:tracePt t="141929" x="10833100" y="3143250"/>
          <p14:tracePt t="141936" x="10801350" y="3143250"/>
          <p14:tracePt t="141947" x="10775950" y="3136900"/>
          <p14:tracePt t="141964" x="10718800" y="3130550"/>
          <p14:tracePt t="141981" x="10648950" y="3130550"/>
          <p14:tracePt t="141997" x="10604500" y="3130550"/>
          <p14:tracePt t="142014" x="10547350" y="3130550"/>
          <p14:tracePt t="142030" x="10515600" y="3130550"/>
          <p14:tracePt t="142047" x="10458450" y="3130550"/>
          <p14:tracePt t="142064" x="10394950" y="3124200"/>
          <p14:tracePt t="142080" x="10318750" y="3111500"/>
          <p14:tracePt t="142097" x="10274300" y="3105150"/>
          <p14:tracePt t="142114" x="10223500" y="3086100"/>
          <p14:tracePt t="142130" x="10102850" y="3067050"/>
          <p14:tracePt t="142147" x="10026650" y="3060700"/>
          <p14:tracePt t="142164" x="9969500" y="3060700"/>
          <p14:tracePt t="142180" x="9893300" y="3060700"/>
          <p14:tracePt t="142197" x="9817100" y="3060700"/>
          <p14:tracePt t="142214" x="9728200" y="3060700"/>
          <p14:tracePt t="142230" x="9658350" y="3067050"/>
          <p14:tracePt t="142247" x="9582150" y="3092450"/>
          <p14:tracePt t="142264" x="9544050" y="3105150"/>
          <p14:tracePt t="142280" x="9499600" y="3111500"/>
          <p14:tracePt t="142297" x="9455150" y="3117850"/>
          <p14:tracePt t="142314" x="9423400" y="3124200"/>
          <p14:tracePt t="142330" x="9398000" y="3124200"/>
          <p14:tracePt t="142347" x="9391650" y="3124200"/>
          <p14:tracePt t="142715" x="9366250" y="3124200"/>
          <p14:tracePt t="142722" x="9328150" y="3124200"/>
          <p14:tracePt t="142736" x="9277350" y="3124200"/>
          <p14:tracePt t="142747" x="9245600" y="3124200"/>
          <p14:tracePt t="142764" x="9194800" y="3111500"/>
          <p14:tracePt t="142781" x="9144000" y="3111500"/>
          <p14:tracePt t="142797" x="9131300" y="3111500"/>
          <p14:tracePt t="142815" x="9118600" y="3111500"/>
          <p14:tracePt t="142830" x="9105900" y="3111500"/>
          <p14:tracePt t="142953" x="9093200" y="3111500"/>
          <p14:tracePt t="142968" x="9086850" y="3105150"/>
          <p14:tracePt t="142974" x="9074150" y="3092450"/>
          <p14:tracePt t="142983" x="9061450" y="3073400"/>
          <p14:tracePt t="142997" x="9017000" y="3048000"/>
          <p14:tracePt t="143014" x="8991600" y="3009900"/>
          <p14:tracePt t="143031" x="8947150" y="2971800"/>
          <p14:tracePt t="143047" x="8921750" y="2933700"/>
          <p14:tracePt t="143063" x="8890000" y="2870200"/>
          <p14:tracePt t="143081" x="8870950" y="2787650"/>
          <p14:tracePt t="143097" x="8858250" y="2736850"/>
          <p14:tracePt t="143114" x="8858250" y="2698750"/>
          <p14:tracePt t="143130" x="8858250" y="2686050"/>
          <p14:tracePt t="143147" x="8851900" y="2673350"/>
          <p14:tracePt t="143163" x="8851900" y="2660650"/>
          <p14:tracePt t="143180" x="8851900" y="2641600"/>
          <p14:tracePt t="143197" x="8845550" y="2628900"/>
          <p14:tracePt t="143213" x="8839200" y="2609850"/>
          <p14:tracePt t="143230" x="8832850" y="2590800"/>
          <p14:tracePt t="143246" x="8832850" y="2578100"/>
          <p14:tracePt t="143263" x="8832850" y="2565400"/>
          <p14:tracePt t="143362" x="8839200" y="2565400"/>
          <p14:tracePt t="143369" x="8864600" y="2565400"/>
          <p14:tracePt t="143380" x="8890000" y="2571750"/>
          <p14:tracePt t="143396" x="8959850" y="2597150"/>
          <p14:tracePt t="143413" x="9055100" y="2660650"/>
          <p14:tracePt t="143430" x="9112250" y="2717800"/>
          <p14:tracePt t="143436" x="9137650" y="2743200"/>
          <p14:tracePt t="143447" x="9150350" y="2749550"/>
          <p14:tracePt t="143463" x="9175750" y="2781300"/>
          <p14:tracePt t="143480" x="9201150" y="2806700"/>
          <p14:tracePt t="143497" x="9220200" y="2838450"/>
          <p14:tracePt t="143513" x="9239250" y="2857500"/>
          <p14:tracePt t="143530" x="9264650" y="2901950"/>
          <p14:tracePt t="143546" x="9277350" y="2921000"/>
          <p14:tracePt t="143564" x="9283700" y="2940050"/>
          <p14:tracePt t="143580" x="9283700" y="2952750"/>
          <p14:tracePt t="143597" x="9283700" y="2959100"/>
          <p14:tracePt t="143614" x="9283700" y="2978150"/>
          <p14:tracePt t="143630" x="9283700" y="2984500"/>
          <p14:tracePt t="143647" x="9283700" y="2997200"/>
          <p14:tracePt t="143663" x="9283700" y="3003550"/>
          <p14:tracePt t="143680" x="9283700" y="3022600"/>
          <p14:tracePt t="143697" x="9283700" y="3028950"/>
          <p14:tracePt t="143730" x="9271000" y="3035300"/>
          <p14:tracePt t="143746" x="9258300" y="3035300"/>
          <p14:tracePt t="143763" x="9245600" y="3035300"/>
          <p14:tracePt t="143780" x="9239250" y="3035300"/>
          <p14:tracePt t="143796" x="9226550" y="3035300"/>
          <p14:tracePt t="143813" x="9207500" y="3035300"/>
          <p14:tracePt t="143830" x="9194800" y="3035300"/>
          <p14:tracePt t="143846" x="9188450" y="3035300"/>
          <p14:tracePt t="143863" x="9182100" y="3035300"/>
          <p14:tracePt t="143880" x="9175750" y="3035300"/>
          <p14:tracePt t="143896" x="9156700" y="3035300"/>
          <p14:tracePt t="143945" x="9150350" y="3035300"/>
          <p14:tracePt t="143953" x="9144000" y="3041650"/>
          <p14:tracePt t="143967" x="9137650" y="3041650"/>
          <p14:tracePt t="143979" x="9131300" y="3041650"/>
          <p14:tracePt t="143996" x="9131300" y="3048000"/>
          <p14:tracePt t="144017" x="9124950" y="3048000"/>
          <p14:tracePt t="144049" x="9118600" y="3054350"/>
          <p14:tracePt t="144053" x="9112250" y="3060700"/>
          <p14:tracePt t="144063" x="9105900" y="3073400"/>
          <p14:tracePt t="144079" x="9105900" y="3079750"/>
          <p14:tracePt t="144096" x="9099550" y="3086100"/>
          <p14:tracePt t="144113" x="9093200" y="3098800"/>
          <p14:tracePt t="144129" x="9086850" y="3105150"/>
          <p14:tracePt t="144146" x="9074150" y="3117850"/>
          <p14:tracePt t="144163" x="9074150" y="3130550"/>
          <p14:tracePt t="144179" x="9074150" y="3136900"/>
          <p14:tracePt t="144196" x="9074150" y="3149600"/>
          <p14:tracePt t="144213" x="9074150" y="3168650"/>
          <p14:tracePt t="144229" x="9080500" y="3175000"/>
          <p14:tracePt t="144246" x="9093200" y="3187700"/>
          <p14:tracePt t="144263" x="9118600" y="3200400"/>
          <p14:tracePt t="144280" x="9131300" y="3200400"/>
          <p14:tracePt t="144297" x="9144000" y="3200400"/>
          <p14:tracePt t="144313" x="9156700" y="3194050"/>
          <p14:tracePt t="144329" x="9175750" y="3168650"/>
          <p14:tracePt t="144346" x="9175750" y="3124200"/>
          <p14:tracePt t="144363" x="9163050" y="3092450"/>
          <p14:tracePt t="144379" x="9131300" y="3060700"/>
          <p14:tracePt t="144396" x="9086850" y="3048000"/>
          <p14:tracePt t="144413" x="9067800" y="3048000"/>
          <p14:tracePt t="144429" x="9036050" y="3048000"/>
          <p14:tracePt t="144446" x="9029700" y="3048000"/>
          <p14:tracePt t="144462" x="9017000" y="3048000"/>
          <p14:tracePt t="144479" x="8997950" y="3048000"/>
          <p14:tracePt t="144513" x="8997950" y="3054350"/>
          <p14:tracePt t="145216" x="8991600" y="3054350"/>
          <p14:tracePt t="145223" x="8978900" y="3041650"/>
          <p14:tracePt t="145229" x="8966200" y="3028950"/>
          <p14:tracePt t="145246" x="8940800" y="3003550"/>
          <p14:tracePt t="145262" x="8915400" y="2971800"/>
          <p14:tracePt t="145279" x="8890000" y="2952750"/>
          <p14:tracePt t="145296" x="8864600" y="2857500"/>
          <p14:tracePt t="145312" x="8864600" y="2730500"/>
          <p14:tracePt t="145329" x="8870950" y="2622550"/>
          <p14:tracePt t="145346" x="8870950" y="2489200"/>
          <p14:tracePt t="145362" x="8870950" y="2413000"/>
          <p14:tracePt t="145379" x="8858250" y="2349500"/>
          <p14:tracePt t="145395" x="8845550" y="2311400"/>
          <p14:tracePt t="145412" x="8826500" y="2292350"/>
          <p14:tracePt t="145429" x="8826500" y="2286000"/>
          <p14:tracePt t="145445" x="8807450" y="2266950"/>
          <p14:tracePt t="145462" x="8801100" y="2266950"/>
          <p14:tracePt t="145479" x="8794750" y="2266950"/>
          <p14:tracePt t="145502" x="8794750" y="2260600"/>
          <p14:tracePt t="145512" x="8794750" y="2254250"/>
          <p14:tracePt t="145625" x="8782050" y="2254250"/>
          <p14:tracePt t="145632" x="8775700" y="2254250"/>
          <p14:tracePt t="145649" x="8769350" y="2254250"/>
          <p14:tracePt t="145653" x="8763000" y="2254250"/>
          <p14:tracePt t="145662" x="8756650" y="2254250"/>
          <p14:tracePt t="145679" x="8750300" y="2266950"/>
          <p14:tracePt t="145695" x="8737600" y="2279650"/>
          <p14:tracePt t="145712" x="8718550" y="2298700"/>
          <p14:tracePt t="145729" x="8712200" y="2305050"/>
          <p14:tracePt t="145745" x="8705850" y="2336800"/>
          <p14:tracePt t="145762" x="8705850" y="2362200"/>
          <p14:tracePt t="145779" x="8705850" y="2393950"/>
          <p14:tracePt t="145795" x="8705850" y="2406650"/>
          <p14:tracePt t="145812" x="8705850" y="2413000"/>
          <p14:tracePt t="145829" x="8705850" y="2432050"/>
          <p14:tracePt t="145845" x="8705850" y="2444750"/>
          <p14:tracePt t="145862" x="8712200" y="2470150"/>
          <p14:tracePt t="145879" x="8724900" y="2495550"/>
          <p14:tracePt t="145895" x="8750300" y="2520950"/>
          <p14:tracePt t="145913" x="8775700" y="2546350"/>
          <p14:tracePt t="145929" x="8826500" y="2584450"/>
          <p14:tracePt t="145946" x="8870950" y="2616200"/>
          <p14:tracePt t="145962" x="8909050" y="2628900"/>
          <p14:tracePt t="145967" x="8921750" y="2635250"/>
          <p14:tracePt t="145979" x="8959850" y="2647950"/>
          <p14:tracePt t="145996" x="8985250" y="2647950"/>
          <p14:tracePt t="146013" x="9004300" y="2647950"/>
          <p14:tracePt t="146029" x="9036050" y="2628900"/>
          <p14:tracePt t="146046" x="9086850" y="2546350"/>
          <p14:tracePt t="146063" x="9118600" y="2501900"/>
          <p14:tracePt t="146080" x="9118600" y="2451100"/>
          <p14:tracePt t="146095" x="9118600" y="2400300"/>
          <p14:tracePt t="146112" x="9093200" y="2349500"/>
          <p14:tracePt t="146129" x="9055100" y="2266950"/>
          <p14:tracePt t="146145" x="9023350" y="2241550"/>
          <p14:tracePt t="146162" x="9004300" y="2228850"/>
          <p14:tracePt t="146179" x="8966200" y="2216150"/>
          <p14:tracePt t="146195" x="8902700" y="2190750"/>
          <p14:tracePt t="146212" x="8870950" y="2190750"/>
          <p14:tracePt t="146229" x="8832850" y="2190750"/>
          <p14:tracePt t="146245" x="8788400" y="2197100"/>
          <p14:tracePt t="146262" x="8769350" y="2222500"/>
          <p14:tracePt t="146279" x="8737600" y="2247900"/>
          <p14:tracePt t="146295" x="8712200" y="2292350"/>
          <p14:tracePt t="146312" x="8693150" y="2336800"/>
          <p14:tracePt t="146329" x="8686800" y="2355850"/>
          <p14:tracePt t="146346" x="8686800" y="2374900"/>
          <p14:tracePt t="146362" x="8686800" y="2425700"/>
          <p14:tracePt t="146379" x="8699500" y="2482850"/>
          <p14:tracePt t="146396" x="8724900" y="2559050"/>
          <p14:tracePt t="146412" x="8769350" y="2609850"/>
          <p14:tracePt t="146429" x="8820150" y="2635250"/>
          <p14:tracePt t="146445" x="8870950" y="2660650"/>
          <p14:tracePt t="146462" x="8959850" y="2673350"/>
          <p14:tracePt t="146479" x="9010650" y="2673350"/>
          <p14:tracePt t="146495" x="9055100" y="2667000"/>
          <p14:tracePt t="146512" x="9118600" y="2628900"/>
          <p14:tracePt t="146529" x="9163050" y="2571750"/>
          <p14:tracePt t="146545" x="9182100" y="2533650"/>
          <p14:tracePt t="146562" x="9182100" y="2495550"/>
          <p14:tracePt t="146578" x="9163050" y="2432050"/>
          <p14:tracePt t="146595" x="9137650" y="2413000"/>
          <p14:tracePt t="146612" x="9112250" y="2387600"/>
          <p14:tracePt t="146629" x="9074150" y="2368550"/>
          <p14:tracePt t="146645" x="9055100" y="2368550"/>
          <p14:tracePt t="146662" x="9042400" y="2368550"/>
          <p14:tracePt t="146678" x="8991600" y="2374900"/>
          <p14:tracePt t="146695" x="8959850" y="2387600"/>
          <p14:tracePt t="146712" x="8940800" y="2400300"/>
          <p14:tracePt t="146728" x="8909050" y="2419350"/>
          <p14:tracePt t="146745" x="8902700" y="2438400"/>
          <p14:tracePt t="146762" x="8890000" y="2470150"/>
          <p14:tracePt t="146779" x="8890000" y="2495550"/>
          <p14:tracePt t="146795" x="8890000" y="2527300"/>
          <p14:tracePt t="146812" x="8890000" y="2540000"/>
          <p14:tracePt t="146829" x="8902700" y="2565400"/>
          <p14:tracePt t="146845" x="8909050" y="2571750"/>
          <p14:tracePt t="146862" x="8909050" y="2584450"/>
          <p14:tracePt t="146879" x="8909050" y="2590800"/>
          <p14:tracePt t="147024" x="8909050" y="2597150"/>
          <p14:tracePt t="147043" x="8909050" y="2609850"/>
          <p14:tracePt t="147053" x="8909050" y="2616200"/>
          <p14:tracePt t="147062" x="8909050" y="2622550"/>
          <p14:tracePt t="147078" x="8909050" y="2628900"/>
          <p14:tracePt t="147095" x="8909050" y="2635250"/>
          <p14:tracePt t="147112" x="8909050" y="2654300"/>
          <p14:tracePt t="147128" x="8909050" y="2660650"/>
          <p14:tracePt t="147145" x="8909050" y="2673350"/>
          <p14:tracePt t="147162" x="8921750" y="2686050"/>
          <p14:tracePt t="147178" x="8934450" y="2698750"/>
          <p14:tracePt t="147195" x="8940800" y="2705100"/>
          <p14:tracePt t="147211" x="8959850" y="2736850"/>
          <p14:tracePt t="147228" x="8978900" y="2762250"/>
          <p14:tracePt t="147245" x="9017000" y="2800350"/>
          <p14:tracePt t="147261" x="9099550" y="2876550"/>
          <p14:tracePt t="147278" x="9150350" y="2921000"/>
          <p14:tracePt t="147295" x="9207500" y="2978150"/>
          <p14:tracePt t="147311" x="9232900" y="3028950"/>
          <p14:tracePt t="147328" x="9245600" y="3041650"/>
          <p14:tracePt t="147345" x="9251950" y="3048000"/>
          <p14:tracePt t="147361" x="9251950" y="3060700"/>
          <p14:tracePt t="147378" x="9251950" y="3073400"/>
          <p14:tracePt t="147470" x="9251950" y="3079750"/>
          <p14:tracePt t="147535" x="9251950" y="3086100"/>
          <p14:tracePt t="147550" x="9251950" y="3092450"/>
          <p14:tracePt t="147557" x="9251950" y="3098800"/>
          <p14:tracePt t="147565" x="9251950" y="3105150"/>
          <p14:tracePt t="147578" x="9251950" y="3117850"/>
          <p14:tracePt t="147595" x="9251950" y="3124200"/>
          <p14:tracePt t="147664" x="9251950" y="3130550"/>
          <p14:tracePt t="147671" x="9251950" y="3136900"/>
          <p14:tracePt t="147686" x="9251950" y="3143250"/>
          <p14:tracePt t="147700" x="9251950" y="3155950"/>
          <p14:tracePt t="147816" x="9251950" y="3162300"/>
          <p14:tracePt t="148467" x="9245600" y="3162300"/>
          <p14:tracePt t="148473" x="9239250" y="3162300"/>
          <p14:tracePt t="148482" x="9232900" y="3168650"/>
          <p14:tracePt t="148495" x="9207500" y="3175000"/>
          <p14:tracePt t="148511" x="9194800" y="3181350"/>
          <p14:tracePt t="148514" x="9188450" y="3181350"/>
          <p14:tracePt t="148528" x="9182100" y="3181350"/>
          <p14:tracePt t="148544" x="9163050" y="3181350"/>
          <p14:tracePt t="148561" x="9156700" y="3187700"/>
          <p14:tracePt t="148645" x="9156700" y="3194050"/>
          <p14:tracePt t="150072" x="9144000" y="3200400"/>
          <p14:tracePt t="150079" x="9137650" y="3200400"/>
          <p14:tracePt t="150086" x="9131300" y="3200400"/>
          <p14:tracePt t="150093" x="9124950" y="3200400"/>
          <p14:tracePt t="150110" x="9105900" y="3200400"/>
          <p14:tracePt t="150127" x="9099550" y="3200400"/>
          <p14:tracePt t="150143" x="9086850" y="3200400"/>
          <p14:tracePt t="150160" x="9074150" y="3200400"/>
          <p14:tracePt t="150178" x="9061450" y="3200400"/>
          <p14:tracePt t="150232" x="9055100" y="3206750"/>
          <p14:tracePt t="150239" x="9055100" y="3213100"/>
          <p14:tracePt t="150247" x="9055100" y="3219450"/>
          <p14:tracePt t="150261" x="9048750" y="3219450"/>
          <p14:tracePt t="150277" x="9042400" y="3219450"/>
          <p14:tracePt t="150294" x="9042400" y="3225800"/>
          <p14:tracePt t="150311" x="9036050" y="3232150"/>
          <p14:tracePt t="150327" x="9036050" y="3244850"/>
          <p14:tracePt t="150453" x="9036050" y="3238500"/>
          <p14:tracePt t="150461" x="9042400" y="3238500"/>
          <p14:tracePt t="150469" x="9048750" y="3232150"/>
          <p14:tracePt t="150477" x="9055100" y="3225800"/>
          <p14:tracePt t="150493" x="9086850" y="3213100"/>
          <p14:tracePt t="150510" x="9105900" y="3206750"/>
          <p14:tracePt t="150527" x="9144000" y="3206750"/>
          <p14:tracePt t="150543" x="9163050" y="3206750"/>
          <p14:tracePt t="150560" x="9182100" y="3206750"/>
          <p14:tracePt t="150577" x="9201150" y="3206750"/>
          <p14:tracePt t="150593" x="9220200" y="3206750"/>
          <p14:tracePt t="150727" x="9220200" y="3213100"/>
          <p14:tracePt t="150735" x="9220200" y="3219450"/>
          <p14:tracePt t="150749" x="9220200" y="3225800"/>
          <p14:tracePt t="150760" x="9220200" y="3232150"/>
          <p14:tracePt t="150777" x="9201150" y="3263900"/>
          <p14:tracePt t="150793" x="9169400" y="3359150"/>
          <p14:tracePt t="150810" x="9137650" y="3460750"/>
          <p14:tracePt t="150827" x="9105900" y="3562350"/>
          <p14:tracePt t="150843" x="9055100" y="3771900"/>
          <p14:tracePt t="150860" x="9042400" y="3860800"/>
          <p14:tracePt t="150876" x="9042400" y="3898900"/>
          <p14:tracePt t="150893" x="9042400" y="3943350"/>
          <p14:tracePt t="150910" x="9036050" y="3968750"/>
          <p14:tracePt t="150927" x="9036050" y="3994150"/>
          <p14:tracePt t="150944" x="9036050" y="4025900"/>
          <p14:tracePt t="150960" x="9036050" y="4051300"/>
          <p14:tracePt t="150977" x="9036050" y="4064000"/>
          <p14:tracePt t="150994" x="9036050" y="4076700"/>
          <p14:tracePt t="151327" x="9029700" y="4076700"/>
          <p14:tracePt t="151342" x="9023350" y="4083050"/>
          <p14:tracePt t="151349" x="9017000" y="4083050"/>
          <p14:tracePt t="151360" x="9010650" y="4083050"/>
          <p14:tracePt t="151377" x="9004300" y="4089400"/>
          <p14:tracePt t="151394" x="8991600" y="4108450"/>
          <p14:tracePt t="151410" x="8978900" y="4114800"/>
          <p14:tracePt t="151426" x="8978900" y="4127500"/>
          <p14:tracePt t="151443" x="8978900" y="4140200"/>
          <p14:tracePt t="151485" x="8978900" y="4146550"/>
          <p14:tracePt t="151493" x="8978900" y="4152900"/>
          <p14:tracePt t="151510" x="8978900" y="4159250"/>
          <p14:tracePt t="151527" x="8978900" y="4171950"/>
          <p14:tracePt t="151543" x="8978900" y="4191000"/>
          <p14:tracePt t="151560" x="8978900" y="4197350"/>
          <p14:tracePt t="151564" x="8991600" y="4203700"/>
          <p14:tracePt t="151577" x="9004300" y="4210050"/>
          <p14:tracePt t="151593" x="9055100" y="4216400"/>
          <p14:tracePt t="151610" x="9105900" y="4216400"/>
          <p14:tracePt t="151626" x="9131300" y="4203700"/>
          <p14:tracePt t="151643" x="9169400" y="4184650"/>
          <p14:tracePt t="151660" x="9175750" y="4178300"/>
          <p14:tracePt t="151676" x="9188450" y="4152900"/>
          <p14:tracePt t="151694" x="9188450" y="4121150"/>
          <p14:tracePt t="151710" x="9182100" y="4089400"/>
          <p14:tracePt t="151726" x="9169400" y="4083050"/>
          <p14:tracePt t="151744" x="9137650" y="4064000"/>
          <p14:tracePt t="151760" x="9124950" y="4064000"/>
          <p14:tracePt t="151776" x="9118600" y="4064000"/>
          <p14:tracePt t="151793" x="9099550" y="4064000"/>
          <p14:tracePt t="151810" x="9080500" y="4064000"/>
          <p14:tracePt t="151827" x="9074150" y="4064000"/>
          <p14:tracePt t="151843" x="9067800" y="4064000"/>
          <p14:tracePt t="151860" x="9048750" y="4076700"/>
          <p14:tracePt t="151877" x="9042400" y="4083050"/>
          <p14:tracePt t="151893" x="9042400" y="4089400"/>
          <p14:tracePt t="151910" x="9042400" y="4108450"/>
          <p14:tracePt t="151927" x="9042400" y="4121150"/>
          <p14:tracePt t="151944" x="9042400" y="4127500"/>
          <p14:tracePt t="151960" x="9099550" y="4178300"/>
          <p14:tracePt t="151977" x="9144000" y="4184650"/>
          <p14:tracePt t="151993" x="9175750" y="4184650"/>
          <p14:tracePt t="152011" x="9213850" y="4178300"/>
          <p14:tracePt t="152027" x="9232900" y="4146550"/>
          <p14:tracePt t="152043" x="9245600" y="4133850"/>
          <p14:tracePt t="152060" x="9258300" y="4127500"/>
          <p14:tracePt t="152063" x="9258300" y="4121150"/>
          <p14:tracePt t="155830" x="9290050" y="4083050"/>
          <p14:tracePt t="155837" x="9366250" y="4013200"/>
          <p14:tracePt t="155844" x="9448800" y="3937000"/>
          <p14:tracePt t="155859" x="9594850" y="3829050"/>
          <p14:tracePt t="155875" x="9671050" y="3759200"/>
          <p14:tracePt t="155891" x="9759950" y="3708400"/>
          <p14:tracePt t="155908" x="9804400" y="3689350"/>
          <p14:tracePt t="155925" x="10026650" y="3638550"/>
          <p14:tracePt t="155941" x="10039350" y="3638550"/>
          <p14:tracePt t="155959" x="10058400" y="3638550"/>
          <p14:tracePt t="156300" x="10102850" y="3587750"/>
          <p14:tracePt t="156307" x="10153650" y="3530600"/>
          <p14:tracePt t="156314" x="10210800" y="3479800"/>
          <p14:tracePt t="156324" x="10267950" y="3435350"/>
          <p14:tracePt t="156342" x="10401300" y="3340100"/>
          <p14:tracePt t="156358" x="10445750" y="3308350"/>
          <p14:tracePt t="156374" x="10490200" y="3295650"/>
          <p14:tracePt t="156391" x="10528300" y="3295650"/>
          <p14:tracePt t="156407" x="10579100" y="3295650"/>
          <p14:tracePt t="156424" x="10598150" y="3295650"/>
          <p14:tracePt t="156441" x="10604500" y="3295650"/>
          <p14:tracePt t="156474" x="10610850" y="3295650"/>
          <p14:tracePt t="156491" x="10610850" y="3302000"/>
          <p14:tracePt t="156508" x="10629900" y="3327400"/>
          <p14:tracePt t="156524" x="10629900" y="3333750"/>
          <p14:tracePt t="156541" x="10629900" y="3340100"/>
          <p14:tracePt t="156574" x="10629900" y="3346450"/>
          <p14:tracePt t="156591" x="10629900" y="3352800"/>
          <p14:tracePt t="157379" x="10598150" y="3352800"/>
          <p14:tracePt t="157387" x="10541000" y="3346450"/>
          <p14:tracePt t="157394" x="10509250" y="3340100"/>
          <p14:tracePt t="157407" x="10464800" y="3327400"/>
          <p14:tracePt t="157423" x="10369550" y="3308350"/>
          <p14:tracePt t="157441" x="10312400" y="3289300"/>
          <p14:tracePt t="157457" x="10248900" y="3276600"/>
          <p14:tracePt t="157474" x="10109200" y="3244850"/>
          <p14:tracePt t="157491" x="10052050" y="3238500"/>
          <p14:tracePt t="157507" x="9956800" y="3213100"/>
          <p14:tracePt t="157524" x="9899650" y="3206750"/>
          <p14:tracePt t="157540" x="9766300" y="3187700"/>
          <p14:tracePt t="157557" x="9671050" y="3175000"/>
          <p14:tracePt t="157574" x="9550400" y="3168650"/>
          <p14:tracePt t="157590" x="9436100" y="3143250"/>
          <p14:tracePt t="157607" x="9340850" y="3136900"/>
          <p14:tracePt t="157624" x="9271000" y="3136900"/>
          <p14:tracePt t="157640" x="9207500" y="3130550"/>
          <p14:tracePt t="157657" x="9169400" y="3124200"/>
          <p14:tracePt t="157673" x="9144000" y="3124200"/>
          <p14:tracePt t="157690" x="9118600" y="3124200"/>
          <p14:tracePt t="157707" x="9112250" y="3117850"/>
          <p14:tracePt t="157724" x="9099550" y="3117850"/>
          <p14:tracePt t="157741" x="9086850" y="3105150"/>
          <p14:tracePt t="157757" x="9074150" y="3098800"/>
          <p14:tracePt t="157774" x="9061450" y="3079750"/>
          <p14:tracePt t="157790" x="9061450" y="3054350"/>
          <p14:tracePt t="157807" x="9036050" y="3016250"/>
          <p14:tracePt t="157823" x="9029700" y="3003550"/>
          <p14:tracePt t="157840" x="9023350" y="2978150"/>
          <p14:tracePt t="157857" x="9023350" y="2965450"/>
          <p14:tracePt t="157873" x="9023350" y="2959100"/>
          <p14:tracePt t="157890" x="9023350" y="2946400"/>
          <p14:tracePt t="157907" x="9023350" y="2933700"/>
          <p14:tracePt t="157923" x="9023350" y="2921000"/>
          <p14:tracePt t="158246" x="9023350" y="2927350"/>
          <p14:tracePt t="158261" x="9023350" y="2933700"/>
          <p14:tracePt t="158268" x="9023350" y="2940050"/>
          <p14:tracePt t="158276" x="9029700" y="2940050"/>
          <p14:tracePt t="158290" x="9036050" y="2965450"/>
          <p14:tracePt t="158307" x="9042400" y="2984500"/>
          <p14:tracePt t="158324" x="9042400" y="3016250"/>
          <p14:tracePt t="158341" x="9042400" y="3022600"/>
          <p14:tracePt t="158357" x="9042400" y="3028950"/>
          <p14:tracePt t="158374" x="9042400" y="3041650"/>
          <p14:tracePt t="158390" x="9042400" y="3048000"/>
          <p14:tracePt t="158407" x="9042400" y="3060700"/>
          <p14:tracePt t="158857" x="9042400" y="3035300"/>
          <p14:tracePt t="158864" x="9036050" y="2978150"/>
          <p14:tracePt t="158873" x="9036050" y="2914650"/>
          <p14:tracePt t="158889" x="9036050" y="2774950"/>
          <p14:tracePt t="158906" x="9029700" y="2647950"/>
          <p14:tracePt t="158923" x="9017000" y="2489200"/>
          <p14:tracePt t="158939" x="9010650" y="2381250"/>
          <p14:tracePt t="158956" x="8997950" y="2292350"/>
          <p14:tracePt t="158973" x="8966200" y="2209800"/>
          <p14:tracePt t="158989" x="8940800" y="2190750"/>
          <p14:tracePt t="159006" x="8902700" y="2165350"/>
          <p14:tracePt t="159023" x="8851900" y="2127250"/>
          <p14:tracePt t="159039" x="8832850" y="2120900"/>
          <p14:tracePt t="159056" x="8801100" y="2108200"/>
          <p14:tracePt t="159073" x="8763000" y="2082800"/>
          <p14:tracePt t="159089" x="8718550" y="2076450"/>
          <p14:tracePt t="159106" x="8693150" y="2076450"/>
          <p14:tracePt t="159123" x="8661400" y="2076450"/>
          <p14:tracePt t="159139" x="8604250" y="2076450"/>
          <p14:tracePt t="159156" x="8559800" y="2082800"/>
          <p14:tracePt t="159173" x="8540750" y="2101850"/>
          <p14:tracePt t="159189" x="8502650" y="2133600"/>
          <p14:tracePt t="159206" x="8489950" y="2171700"/>
          <p14:tracePt t="159223" x="8477250" y="2228850"/>
          <p14:tracePt t="159225" x="8477250" y="2260600"/>
          <p14:tracePt t="159239" x="8477250" y="2311400"/>
          <p14:tracePt t="159256" x="8502650" y="2374900"/>
          <p14:tracePt t="159272" x="8559800" y="2451100"/>
          <p14:tracePt t="159289" x="8655050" y="2565400"/>
          <p14:tracePt t="159306" x="8699500" y="2622550"/>
          <p14:tracePt t="159323" x="8737600" y="2654300"/>
          <p14:tracePt t="159339" x="8769350" y="2667000"/>
          <p14:tracePt t="159356" x="8832850" y="2673350"/>
          <p14:tracePt t="159373" x="8902700" y="2654300"/>
          <p14:tracePt t="159390" x="9023350" y="2584450"/>
          <p14:tracePt t="159406" x="9061450" y="2540000"/>
          <p14:tracePt t="159423" x="9099550" y="2476500"/>
          <p14:tracePt t="159439" x="9131300" y="2374900"/>
          <p14:tracePt t="159456" x="9137650" y="2254250"/>
          <p14:tracePt t="159473" x="9131300" y="2216150"/>
          <p14:tracePt t="159489" x="9105900" y="2190750"/>
          <p14:tracePt t="159506" x="9042400" y="2159000"/>
          <p14:tracePt t="159523" x="8978900" y="2139950"/>
          <p14:tracePt t="159540" x="8928100" y="2133600"/>
          <p14:tracePt t="159557" x="8890000" y="2133600"/>
          <p14:tracePt t="159573" x="8870950" y="2133600"/>
          <p14:tracePt t="159590" x="8845550" y="2139950"/>
          <p14:tracePt t="159607" x="8820150" y="2152650"/>
          <p14:tracePt t="159623" x="8801100" y="2165350"/>
          <p14:tracePt t="159639" x="8788400" y="2178050"/>
          <p14:tracePt t="159656" x="8775700" y="2184400"/>
          <p14:tracePt t="159673" x="8769350" y="2197100"/>
          <p14:tracePt t="159896" x="8763000" y="2216150"/>
          <p14:tracePt t="159903" x="8756650" y="2228850"/>
          <p14:tracePt t="159912" x="8750300" y="2241550"/>
          <p14:tracePt t="159924" x="8737600" y="2266950"/>
          <p14:tracePt t="159940" x="8731250" y="2292350"/>
          <p14:tracePt t="159956" x="8712200" y="2317750"/>
          <p14:tracePt t="159974" x="8705850" y="2336800"/>
          <p14:tracePt t="159990" x="8705850" y="2381250"/>
          <p14:tracePt t="160007" x="8705850" y="2419350"/>
          <p14:tracePt t="160023" x="8731250" y="2470150"/>
          <p14:tracePt t="160040" x="8750300" y="2501900"/>
          <p14:tracePt t="160056" x="8794750" y="2546350"/>
          <p14:tracePt t="160073" x="8820150" y="2578100"/>
          <p14:tracePt t="160089" x="8864600" y="2597150"/>
          <p14:tracePt t="160106" x="8940800" y="2628900"/>
          <p14:tracePt t="160122" x="8991600" y="2641600"/>
          <p14:tracePt t="160139" x="9061450" y="2641600"/>
          <p14:tracePt t="160156" x="9105900" y="2635250"/>
          <p14:tracePt t="160172" x="9137650" y="2603500"/>
          <p14:tracePt t="160189" x="9169400" y="2565400"/>
          <p14:tracePt t="160206" x="9194800" y="2508250"/>
          <p14:tracePt t="160222" x="9201150" y="2457450"/>
          <p14:tracePt t="160239" x="9201150" y="2413000"/>
          <p14:tracePt t="160256" x="9194800" y="2349500"/>
          <p14:tracePt t="160272" x="9156700" y="2273300"/>
          <p14:tracePt t="160289" x="9086850" y="2209800"/>
          <p14:tracePt t="160305" x="8978900" y="2139950"/>
          <p14:tracePt t="160322" x="8940800" y="2120900"/>
          <p14:tracePt t="160339" x="8915400" y="2114550"/>
          <p14:tracePt t="160355" x="8902700" y="2114550"/>
          <p14:tracePt t="160372" x="8883650" y="2114550"/>
          <p14:tracePt t="160389" x="8864600" y="2114550"/>
          <p14:tracePt t="160406" x="8845550" y="2127250"/>
          <p14:tracePt t="160422" x="8839200" y="2146300"/>
          <p14:tracePt t="160439" x="8820150" y="2152650"/>
          <p14:tracePt t="160455" x="8813800" y="2165350"/>
          <p14:tracePt t="160472" x="8813800" y="2178050"/>
          <p14:tracePt t="160489" x="8813800" y="2190750"/>
          <p14:tracePt t="160608" x="8813800" y="2197100"/>
          <p14:tracePt t="160695" x="8813800" y="2203450"/>
          <p14:tracePt t="160702" x="8813800" y="2209800"/>
          <p14:tracePt t="160718" x="8813800" y="2216150"/>
          <p14:tracePt t="160726" x="8813800" y="2222500"/>
          <p14:tracePt t="160739" x="8813800" y="2235200"/>
          <p14:tracePt t="160756" x="8813800" y="2247900"/>
          <p14:tracePt t="160772" x="8813800" y="2254250"/>
          <p14:tracePt t="160789" x="8813800" y="2273300"/>
          <p14:tracePt t="160806" x="8826500" y="2368550"/>
          <p14:tracePt t="160823" x="8826500" y="2463800"/>
          <p14:tracePt t="160839" x="8826500" y="2571750"/>
          <p14:tracePt t="160856" x="8839200" y="2660650"/>
          <p14:tracePt t="160872" x="8858250" y="2832100"/>
          <p14:tracePt t="160889" x="8896350" y="3060700"/>
          <p14:tracePt t="160906" x="8940800" y="3232150"/>
          <p14:tracePt t="160922" x="8972550" y="3365500"/>
          <p14:tracePt t="160939" x="9029700" y="3524250"/>
          <p14:tracePt t="160956" x="9055100" y="3663950"/>
          <p14:tracePt t="160972" x="9080500" y="3771900"/>
          <p14:tracePt t="160989" x="9112250" y="3886200"/>
          <p14:tracePt t="161006" x="9150350" y="4051300"/>
          <p14:tracePt t="161023" x="9156700" y="4089400"/>
          <p14:tracePt t="161039" x="9156700" y="4114800"/>
          <p14:tracePt t="161056" x="9156700" y="4121150"/>
          <p14:tracePt t="161697" x="9156700" y="4127500"/>
          <p14:tracePt t="161704" x="9156700" y="4133850"/>
          <p14:tracePt t="165084" x="9156700" y="4127500"/>
          <p14:tracePt t="165128" x="9156700" y="4121150"/>
          <p14:tracePt t="165157" x="9156700" y="4114800"/>
          <p14:tracePt t="165215" x="9156700" y="4108450"/>
          <p14:tracePt t="165229" x="9144000" y="4083050"/>
          <p14:tracePt t="165235" x="9105900" y="4051300"/>
          <p14:tracePt t="165243" x="9074150" y="4032250"/>
          <p14:tracePt t="165253" x="9029700" y="4000500"/>
          <p14:tracePt t="165271" x="8934450" y="3905250"/>
          <p14:tracePt t="165287" x="8851900" y="3816350"/>
          <p14:tracePt t="165303" x="8782050" y="3740150"/>
          <p14:tracePt t="165320" x="8731250" y="3689350"/>
          <p14:tracePt t="165337" x="8667750" y="3625850"/>
          <p14:tracePt t="165353" x="8623300" y="3581400"/>
          <p14:tracePt t="165370" x="8591550" y="3524250"/>
          <p14:tracePt t="165387" x="8559800" y="3403600"/>
          <p14:tracePt t="165403" x="8547100" y="3371850"/>
          <p14:tracePt t="165420" x="8534400" y="3340100"/>
          <p14:tracePt t="165437" x="8528050" y="3327400"/>
          <p14:tracePt t="165453" x="8528050" y="3314700"/>
          <p14:tracePt t="165470" x="8528050" y="3295650"/>
          <p14:tracePt t="165487" x="8528050" y="3282950"/>
          <p14:tracePt t="165503" x="8528050" y="3270250"/>
          <p14:tracePt t="165520" x="8528050" y="3257550"/>
          <p14:tracePt t="165537" x="8578850" y="3225800"/>
          <p14:tracePt t="165553" x="8616950" y="3200400"/>
          <p14:tracePt t="165570" x="8705850" y="3143250"/>
          <p14:tracePt t="165587" x="8756650" y="3111500"/>
          <p14:tracePt t="165603" x="8864600" y="3067050"/>
          <p14:tracePt t="165620" x="8928100" y="3048000"/>
          <p14:tracePt t="165636" x="8991600" y="3048000"/>
          <p14:tracePt t="165653" x="9061450" y="3073400"/>
          <p14:tracePt t="165670" x="9105900" y="3098800"/>
          <p14:tracePt t="165686" x="9124950" y="3117850"/>
          <p14:tracePt t="165703" x="9150350" y="3143250"/>
          <p14:tracePt t="165720" x="9188450" y="3194050"/>
          <p14:tracePt t="165736" x="9239250" y="3314700"/>
          <p14:tracePt t="165753" x="9283700" y="3435350"/>
          <p14:tracePt t="165770" x="9302750" y="3524250"/>
          <p14:tracePt t="165786" x="9302750" y="3549650"/>
          <p14:tracePt t="165803" x="9302750" y="3575050"/>
          <p14:tracePt t="165820" x="9302750" y="3619500"/>
          <p14:tracePt t="165837" x="9277350" y="3676650"/>
          <p14:tracePt t="165854" x="9239250" y="3733800"/>
          <p14:tracePt t="165856" x="9226550" y="3765550"/>
          <p14:tracePt t="165870" x="9201150" y="3797300"/>
          <p14:tracePt t="165887" x="9163050" y="3829050"/>
          <p14:tracePt t="165903" x="9105900" y="3848100"/>
          <p14:tracePt t="165920" x="8972550" y="3854450"/>
          <p14:tracePt t="165937" x="8909050" y="3854450"/>
          <p14:tracePt t="165953" x="8839200" y="3835400"/>
          <p14:tracePt t="165970" x="8712200" y="3759200"/>
          <p14:tracePt t="165986" x="8648700" y="3689350"/>
          <p14:tracePt t="166003" x="8585200" y="3632200"/>
          <p14:tracePt t="166020" x="8528050" y="3517900"/>
          <p14:tracePt t="166036" x="8509000" y="3409950"/>
          <p14:tracePt t="166053" x="8496300" y="3302000"/>
          <p14:tracePt t="166070" x="8496300" y="3232150"/>
          <p14:tracePt t="166086" x="8534400" y="3117850"/>
          <p14:tracePt t="166103" x="8559800" y="3073400"/>
          <p14:tracePt t="166120" x="8572500" y="3048000"/>
          <p14:tracePt t="166136" x="8578850" y="3041650"/>
          <p14:tracePt t="166153" x="8610600" y="3022600"/>
          <p14:tracePt t="166170" x="8661400" y="2997200"/>
          <p14:tracePt t="166187" x="8712200" y="2990850"/>
          <p14:tracePt t="166203" x="8864600" y="3016250"/>
          <p14:tracePt t="166220" x="8934450" y="3041650"/>
          <p14:tracePt t="166237" x="9023350" y="3086100"/>
          <p14:tracePt t="166253" x="9048750" y="3105150"/>
          <p14:tracePt t="166270" x="9067800" y="3124200"/>
          <p14:tracePt t="166287" x="9093200" y="3219450"/>
          <p14:tracePt t="166304" x="9118600" y="3340100"/>
          <p14:tracePt t="166320" x="9124950" y="3441700"/>
          <p14:tracePt t="166336" x="9124950" y="3505200"/>
          <p14:tracePt t="166353" x="9124950" y="3562350"/>
          <p14:tracePt t="166370" x="9124950" y="3581400"/>
          <p14:tracePt t="166386" x="9118600" y="3625850"/>
          <p14:tracePt t="166403" x="9105900" y="3683000"/>
          <p14:tracePt t="166420" x="9080500" y="3721100"/>
          <p14:tracePt t="166436" x="9061450" y="3746500"/>
          <p14:tracePt t="166453" x="9017000" y="3784600"/>
          <p14:tracePt t="166470" x="8966200" y="3810000"/>
          <p14:tracePt t="166487" x="8928100" y="3822700"/>
          <p14:tracePt t="166503" x="8870950" y="3822700"/>
          <p14:tracePt t="166520" x="8813800" y="3822700"/>
          <p14:tracePt t="166537" x="8763000" y="3822700"/>
          <p14:tracePt t="166554" x="8693150" y="3810000"/>
          <p14:tracePt t="166570" x="8648700" y="3771900"/>
          <p14:tracePt t="166587" x="8610600" y="3708400"/>
          <p14:tracePt t="166603" x="8591550" y="3657600"/>
          <p14:tracePt t="166620" x="8585200" y="3606800"/>
          <p14:tracePt t="166637" x="8585200" y="3587750"/>
          <p14:tracePt t="166653" x="8585200" y="3575050"/>
          <p14:tracePt t="166670" x="8585200" y="3562350"/>
          <p14:tracePt t="166972" x="8585200" y="3543300"/>
          <p14:tracePt t="166979" x="8578850" y="3524250"/>
          <p14:tracePt t="166987" x="8572500" y="3505200"/>
          <p14:tracePt t="167003" x="8572500" y="3467100"/>
          <p14:tracePt t="167019" x="8572500" y="3422650"/>
          <p14:tracePt t="167036" x="8572500" y="3397250"/>
          <p14:tracePt t="167053" x="8572500" y="3346450"/>
          <p14:tracePt t="167069" x="8572500" y="3308350"/>
          <p14:tracePt t="167086" x="8578850" y="3270250"/>
          <p14:tracePt t="167102" x="8604250" y="3213100"/>
          <p14:tracePt t="167119" x="8616950" y="3168650"/>
          <p14:tracePt t="167136" x="8636000" y="3130550"/>
          <p14:tracePt t="167152" x="8667750" y="3098800"/>
          <p14:tracePt t="167169" x="8680450" y="3086100"/>
          <p14:tracePt t="167186" x="8686800" y="3073400"/>
          <p14:tracePt t="167202" x="8724900" y="3054350"/>
          <p14:tracePt t="167219" x="8756650" y="3041650"/>
          <p14:tracePt t="167236" x="8782050" y="3022600"/>
          <p14:tracePt t="167252" x="8807450" y="3016250"/>
          <p14:tracePt t="167269" x="8851900" y="3003550"/>
          <p14:tracePt t="167286" x="8902700" y="2990850"/>
          <p14:tracePt t="167303" x="8947150" y="2971800"/>
          <p14:tracePt t="167319" x="8985250" y="2965450"/>
          <p14:tracePt t="167336" x="8991600" y="2965450"/>
          <p14:tracePt t="167352" x="9010650" y="2965450"/>
          <p14:tracePt t="167369" x="9036050" y="2965450"/>
          <p14:tracePt t="167386" x="9061450" y="2965450"/>
          <p14:tracePt t="167402" x="9080500" y="2965450"/>
          <p14:tracePt t="167419" x="9099550" y="2978150"/>
          <p14:tracePt t="167436" x="9105900" y="2984500"/>
          <p14:tracePt t="167452" x="9118600" y="2984500"/>
          <p14:tracePt t="167469" x="9156700" y="2990850"/>
          <p14:tracePt t="167486" x="9188450" y="3003550"/>
          <p14:tracePt t="167503" x="9226550" y="3016250"/>
          <p14:tracePt t="167520" x="9283700" y="3041650"/>
          <p14:tracePt t="167536" x="9302750" y="3054350"/>
          <p14:tracePt t="167553" x="9321800" y="3079750"/>
          <p14:tracePt t="167571" x="9347200" y="3130550"/>
          <p14:tracePt t="167587" x="9353550" y="3175000"/>
          <p14:tracePt t="167603" x="9366250" y="3213100"/>
          <p14:tracePt t="167621" x="9391650" y="3270250"/>
          <p14:tracePt t="167636" x="9391650" y="3295650"/>
          <p14:tracePt t="167653" x="9391650" y="3308350"/>
          <p14:tracePt t="167669" x="9391650" y="3321050"/>
          <p14:tracePt t="167686" x="9391650" y="3346450"/>
          <p14:tracePt t="167703" x="9391650" y="3397250"/>
          <p14:tracePt t="167719" x="9391650" y="3448050"/>
          <p14:tracePt t="167736" x="9378950" y="3524250"/>
          <p14:tracePt t="167752" x="9366250" y="3568700"/>
          <p14:tracePt t="167769" x="9359900" y="3587750"/>
          <p14:tracePt t="167786" x="9315450" y="3644900"/>
          <p14:tracePt t="167802" x="9277350" y="3702050"/>
          <p14:tracePt t="167819" x="9220200" y="3765550"/>
          <p14:tracePt t="167836" x="9169400" y="3829050"/>
          <p14:tracePt t="167852" x="9150350" y="3854450"/>
          <p14:tracePt t="167869" x="9118600" y="3867150"/>
          <p14:tracePt t="167887" x="9067800" y="3898900"/>
          <p14:tracePt t="167903" x="9010650" y="3911600"/>
          <p14:tracePt t="167919" x="8953500" y="3917950"/>
          <p14:tracePt t="167936" x="8909050" y="3917950"/>
          <p14:tracePt t="167953" x="8870950" y="3917950"/>
          <p14:tracePt t="167970" x="8839200" y="3917950"/>
          <p14:tracePt t="167986" x="8820150" y="3911600"/>
          <p14:tracePt t="168002" x="8807450" y="3898900"/>
          <p14:tracePt t="168019" x="8794750" y="3873500"/>
          <p14:tracePt t="168035" x="8775700" y="3867150"/>
          <p14:tracePt t="168052" x="8775700" y="3854450"/>
          <p14:tracePt t="168069" x="8775700" y="3848100"/>
          <p14:tracePt t="168095" x="8775700" y="3835400"/>
          <p14:tracePt t="168103" x="8788400" y="3829050"/>
          <p14:tracePt t="168119" x="8826500" y="3816350"/>
          <p14:tracePt t="168135" x="8915400" y="3803650"/>
          <p14:tracePt t="168152" x="9010650" y="3803650"/>
          <p14:tracePt t="168169" x="9067800" y="3803650"/>
          <p14:tracePt t="168186" x="9099550" y="3803650"/>
          <p14:tracePt t="168202" x="9112250" y="3803650"/>
          <p14:tracePt t="168219" x="9124950" y="3803650"/>
          <p14:tracePt t="168507" x="9220200" y="3765550"/>
          <p14:tracePt t="168514" x="9366250" y="3689350"/>
          <p14:tracePt t="168521" x="9632950" y="3594100"/>
          <p14:tracePt t="168535" x="9963150" y="3429000"/>
          <p14:tracePt t="168552" x="10236200" y="3321050"/>
          <p14:tracePt t="168569" x="10426700" y="3276600"/>
          <p14:tracePt t="168586" x="10604500" y="3244850"/>
          <p14:tracePt t="168602" x="10712450" y="3232150"/>
          <p14:tracePt t="168619" x="10801350" y="3213100"/>
          <p14:tracePt t="168636" x="10871200" y="3213100"/>
          <p14:tracePt t="168652" x="10915650" y="3213100"/>
          <p14:tracePt t="168669" x="10953750" y="3206750"/>
          <p14:tracePt t="168685" x="10991850" y="3200400"/>
          <p14:tracePt t="168702" x="11049000" y="3181350"/>
          <p14:tracePt t="168719" x="11087100" y="3175000"/>
          <p14:tracePt t="168735" x="11106150" y="3175000"/>
          <p14:tracePt t="168752" x="11125200" y="3175000"/>
          <p14:tracePt t="168838" x="11112500" y="3168650"/>
          <p14:tracePt t="168845" x="11106150" y="3162300"/>
          <p14:tracePt t="168853" x="11087100" y="3155950"/>
          <p14:tracePt t="168868" x="11049000" y="3149600"/>
          <p14:tracePt t="168885" x="11036300" y="3149600"/>
          <p14:tracePt t="168902" x="11029950" y="3149600"/>
          <p14:tracePt t="168918" x="11010900" y="3149600"/>
          <p14:tracePt t="168935" x="10991850" y="3149600"/>
          <p14:tracePt t="168952" x="10953750" y="3149600"/>
          <p14:tracePt t="168968" x="10896600" y="3149600"/>
          <p14:tracePt t="168985" x="10877550" y="3149600"/>
          <p14:tracePt t="169002" x="10839450" y="3149600"/>
          <p14:tracePt t="169019" x="10801350" y="3149600"/>
          <p14:tracePt t="169035" x="10756900" y="3149600"/>
          <p14:tracePt t="169052" x="10718800" y="3149600"/>
          <p14:tracePt t="169068" x="10687050" y="3149600"/>
          <p14:tracePt t="169085" x="10604500" y="3149600"/>
          <p14:tracePt t="169102" x="10515600" y="3136900"/>
          <p14:tracePt t="169120" x="10369550" y="3105150"/>
          <p14:tracePt t="169135" x="10210800" y="3092450"/>
          <p14:tracePt t="169152" x="10020300" y="3073400"/>
          <p14:tracePt t="169169" x="9893300" y="3073400"/>
          <p14:tracePt t="169185" x="9702800" y="3073400"/>
          <p14:tracePt t="169202" x="9613900" y="3073400"/>
          <p14:tracePt t="169219" x="9569450" y="3073400"/>
          <p14:tracePt t="169235" x="9480550" y="3092450"/>
          <p14:tracePt t="169252" x="9423400" y="3111500"/>
          <p14:tracePt t="169269" x="9372600" y="3124200"/>
          <p14:tracePt t="169286" x="9334500" y="3143250"/>
          <p14:tracePt t="169302" x="9315450" y="3149600"/>
          <p14:tracePt t="169319" x="9296400" y="3168650"/>
          <p14:tracePt t="169336" x="9283700" y="3181350"/>
          <p14:tracePt t="169352" x="9271000" y="3194050"/>
          <p14:tracePt t="169369" x="9258300" y="3200400"/>
          <p14:tracePt t="169386" x="9245600" y="3225800"/>
          <p14:tracePt t="169402" x="9232900" y="3232150"/>
          <p14:tracePt t="169419" x="9220200" y="3244850"/>
          <p14:tracePt t="169436" x="9213850" y="3251200"/>
          <p14:tracePt t="169440" x="9213850" y="3257550"/>
          <p14:tracePt t="169452" x="9213850" y="3263900"/>
          <p14:tracePt t="170266" x="9309100" y="3232150"/>
          <p14:tracePt t="170273" x="9410700" y="3175000"/>
          <p14:tracePt t="170285" x="9499600" y="3130550"/>
          <p14:tracePt t="170301" x="9886950" y="3022600"/>
          <p14:tracePt t="170318" x="10064750" y="2997200"/>
          <p14:tracePt t="170335" x="10267950" y="2990850"/>
          <p14:tracePt t="170352" x="10452100" y="3016250"/>
          <p14:tracePt t="170368" x="10541000" y="3022600"/>
          <p14:tracePt t="170385" x="10629900" y="3028950"/>
          <p14:tracePt t="170402" x="10699750" y="3028950"/>
          <p14:tracePt t="170418" x="10731500" y="3028950"/>
          <p14:tracePt t="170435" x="10769600" y="3035300"/>
          <p14:tracePt t="170452" x="10795000" y="3048000"/>
          <p14:tracePt t="170468" x="10807700" y="3048000"/>
          <p14:tracePt t="170485" x="10814050" y="3048000"/>
          <p14:tracePt t="170524" x="10820400" y="3048000"/>
          <p14:tracePt t="171427" x="10814050" y="3067050"/>
          <p14:tracePt t="171435" x="10807700" y="3079750"/>
          <p14:tracePt t="171451" x="10788650" y="3105150"/>
          <p14:tracePt t="171469" x="10769600" y="3124200"/>
          <p14:tracePt t="171485" x="10763250" y="3136900"/>
          <p14:tracePt t="171501" x="10763250" y="3155950"/>
          <p14:tracePt t="171518" x="10763250" y="3162300"/>
          <p14:tracePt t="171534" x="10763250" y="3187700"/>
          <p14:tracePt t="171551" x="10763250" y="3206750"/>
          <p14:tracePt t="171567" x="10775950" y="3219450"/>
          <p14:tracePt t="171584" x="10788650" y="3225800"/>
          <p14:tracePt t="171601" x="10801350" y="3238500"/>
          <p14:tracePt t="171617" x="10814050" y="3257550"/>
          <p14:tracePt t="171634" x="10820400" y="3263900"/>
          <p14:tracePt t="171651" x="10833100" y="3263900"/>
          <p14:tracePt t="171667" x="10845800" y="3263900"/>
          <p14:tracePt t="171684" x="10877550" y="3263900"/>
          <p14:tracePt t="171701" x="10909300" y="3263900"/>
          <p14:tracePt t="171717" x="10941050" y="3263900"/>
          <p14:tracePt t="171734" x="10960100" y="3257550"/>
          <p14:tracePt t="171751" x="10985500" y="3257550"/>
          <p14:tracePt t="171767" x="10998200" y="3238500"/>
          <p14:tracePt t="171784" x="11004550" y="3238500"/>
          <p14:tracePt t="171800" x="11010900" y="3225800"/>
          <p14:tracePt t="171817" x="11010900" y="3194050"/>
          <p14:tracePt t="171834" x="11010900" y="3175000"/>
          <p14:tracePt t="171850" x="11010900" y="3155950"/>
          <p14:tracePt t="171867" x="11010900" y="3143250"/>
          <p14:tracePt t="173077" x="11004550" y="3143250"/>
          <p14:tracePt t="173085" x="10998200" y="3143250"/>
          <p14:tracePt t="173091" x="10991850" y="3149600"/>
          <p14:tracePt t="173100" x="10985500" y="3155950"/>
          <p14:tracePt t="173117" x="10972800" y="3168650"/>
          <p14:tracePt t="173134" x="10947400" y="3181350"/>
          <p14:tracePt t="173151" x="10941050" y="3187700"/>
          <p14:tracePt t="173167" x="10928350" y="3187700"/>
          <p14:tracePt t="173184" x="10922000" y="3187700"/>
          <p14:tracePt t="173200" x="10915650" y="3200400"/>
          <p14:tracePt t="173217" x="10909300" y="3200400"/>
          <p14:tracePt t="173250" x="10896600" y="3206750"/>
          <p14:tracePt t="173267" x="10890250" y="3206750"/>
          <p14:tracePt t="173284" x="10883900" y="3213100"/>
          <p14:tracePt t="173300" x="10877550" y="3213100"/>
          <p14:tracePt t="173322" x="10864850" y="3213100"/>
          <p14:tracePt t="173379" x="10858500" y="3219450"/>
          <p14:tracePt t="173387" x="10852150" y="3219450"/>
          <p14:tracePt t="173393" x="10852150" y="3225800"/>
          <p14:tracePt t="173402" x="10845800" y="3225800"/>
          <p14:tracePt t="173417" x="10833100" y="3225800"/>
          <p14:tracePt t="173717" x="10839450" y="3225800"/>
          <p14:tracePt t="173724" x="10845800" y="3225800"/>
          <p14:tracePt t="173739" x="10852150" y="3225800"/>
          <p14:tracePt t="173750" x="10858500" y="3225800"/>
          <p14:tracePt t="173766" x="10864850" y="3225800"/>
          <p14:tracePt t="173783" x="10883900" y="3225800"/>
          <p14:tracePt t="173800" x="10896600" y="3225800"/>
          <p14:tracePt t="173816" x="10909300" y="3225800"/>
          <p14:tracePt t="173833" x="10928350" y="3225800"/>
          <p14:tracePt t="173875" x="10934700" y="3225800"/>
          <p14:tracePt t="173904" x="10941050" y="3225800"/>
          <p14:tracePt t="173912" x="10947400" y="3225800"/>
          <p14:tracePt t="176010" x="10775950" y="3206750"/>
          <p14:tracePt t="176018" x="10566400" y="3168650"/>
          <p14:tracePt t="176024" x="10248900" y="3098800"/>
          <p14:tracePt t="176032" x="10013950" y="3048000"/>
          <p14:tracePt t="176049" x="9601200" y="2921000"/>
          <p14:tracePt t="176052" x="9423400" y="2863850"/>
          <p14:tracePt t="176066" x="9340850" y="2844800"/>
          <p14:tracePt t="176083" x="9099550" y="2800350"/>
          <p14:tracePt t="176099" x="8978900" y="2774950"/>
          <p14:tracePt t="176116" x="8902700" y="2768600"/>
          <p14:tracePt t="176132" x="8851900" y="2762250"/>
          <p14:tracePt t="176149" x="8839200" y="2762250"/>
          <p14:tracePt t="176166" x="8820150" y="2749550"/>
          <p14:tracePt t="176182" x="8807450" y="2724150"/>
          <p14:tracePt t="176199" x="8807450" y="2705100"/>
          <p14:tracePt t="176216" x="8807450" y="2686050"/>
          <p14:tracePt t="176233" x="8807450" y="2667000"/>
          <p14:tracePt t="176249" x="8807450" y="2654300"/>
          <p14:tracePt t="176266" x="8807450" y="2641600"/>
          <p14:tracePt t="176283" x="8807450" y="2609850"/>
          <p14:tracePt t="176299" x="8807450" y="2584450"/>
          <p14:tracePt t="176316" x="8807450" y="2559050"/>
          <p14:tracePt t="176332" x="8801100" y="2540000"/>
          <p14:tracePt t="176349" x="8794750" y="2508250"/>
          <p14:tracePt t="176366" x="8788400" y="2495550"/>
          <p14:tracePt t="176382" x="8782050" y="2482850"/>
          <p14:tracePt t="176398" x="8782050" y="2457450"/>
          <p14:tracePt t="176415" x="8782050" y="2444750"/>
          <p14:tracePt t="176644" x="8782050" y="2457450"/>
          <p14:tracePt t="176653" x="8788400" y="2476500"/>
          <p14:tracePt t="176659" x="8794750" y="2495550"/>
          <p14:tracePt t="176666" x="8801100" y="2514600"/>
          <p14:tracePt t="176682" x="8813800" y="2552700"/>
          <p14:tracePt t="176699" x="8813800" y="2590800"/>
          <p14:tracePt t="176715" x="8813800" y="2635250"/>
          <p14:tracePt t="176732" x="8820150" y="2679700"/>
          <p14:tracePt t="176749" x="8832850" y="2717800"/>
          <p14:tracePt t="176765" x="8845550" y="2762250"/>
          <p14:tracePt t="176782" x="8864600" y="2813050"/>
          <p14:tracePt t="176798" x="8877300" y="2851150"/>
          <p14:tracePt t="176815" x="8896350" y="2908300"/>
          <p14:tracePt t="176832" x="8896350" y="2946400"/>
          <p14:tracePt t="176848" x="8896350" y="2971800"/>
          <p14:tracePt t="176865" x="8896350" y="2990850"/>
          <p14:tracePt t="176882" x="8896350" y="3022600"/>
          <p14:tracePt t="176898" x="8896350" y="3028950"/>
          <p14:tracePt t="176915" x="8896350" y="3041650"/>
          <p14:tracePt t="176931" x="8896350" y="3079750"/>
          <p14:tracePt t="176948" x="8896350" y="3105150"/>
          <p14:tracePt t="176965" x="8890000" y="3143250"/>
          <p14:tracePt t="176981" x="8883650" y="3168650"/>
          <p14:tracePt t="176998" x="8883650" y="3181350"/>
          <p14:tracePt t="177015" x="8877300" y="3200400"/>
          <p14:tracePt t="177032" x="8877300" y="3213100"/>
          <p14:tracePt t="177048" x="8870950" y="3244850"/>
          <p14:tracePt t="177065" x="8870950" y="3251200"/>
          <p14:tracePt t="177082" x="8870950" y="3263900"/>
          <p14:tracePt t="177098" x="8870950" y="3276600"/>
          <p14:tracePt t="177115" x="8870950" y="3289300"/>
          <p14:tracePt t="177131" x="8870950" y="3295650"/>
          <p14:tracePt t="177169" x="8870950" y="3302000"/>
          <p14:tracePt t="177185" x="8870950" y="3308350"/>
          <p14:tracePt t="177256" x="8870950" y="3314700"/>
          <p14:tracePt t="177263" x="8870950" y="3327400"/>
          <p14:tracePt t="177278" x="8864600" y="3333750"/>
          <p14:tracePt t="177284" x="8864600" y="3340100"/>
          <p14:tracePt t="177298" x="8864600" y="3346450"/>
          <p14:tracePt t="177315" x="8864600" y="3359150"/>
          <p14:tracePt t="177437" x="8864600" y="3371850"/>
          <p14:tracePt t="177637" x="8864600" y="3390900"/>
          <p14:tracePt t="177645" x="8864600" y="3397250"/>
          <p14:tracePt t="177652" x="8864600" y="3409950"/>
          <p14:tracePt t="177664" x="8864600" y="3416300"/>
          <p14:tracePt t="177681" x="8864600" y="3435350"/>
          <p14:tracePt t="177698" x="8864600" y="3448050"/>
          <p14:tracePt t="177714" x="8864600" y="3454400"/>
          <p14:tracePt t="177731" x="8864600" y="3467100"/>
          <p14:tracePt t="177748" x="8864600" y="3479800"/>
          <p14:tracePt t="177765" x="8864600" y="3492500"/>
          <p14:tracePt t="177782" x="8864600" y="3505200"/>
          <p14:tracePt t="177798" x="8864600" y="3511550"/>
          <p14:tracePt t="177815" x="8864600" y="3530600"/>
          <p14:tracePt t="177862" x="8864600" y="3536950"/>
          <p14:tracePt t="178257" x="8864600" y="3549650"/>
          <p14:tracePt t="178264" x="8864600" y="3575050"/>
          <p14:tracePt t="178272" x="8864600" y="3606800"/>
          <p14:tracePt t="178281" x="8864600" y="3632200"/>
          <p14:tracePt t="178298" x="8864600" y="3695700"/>
          <p14:tracePt t="178314" x="8864600" y="3746500"/>
          <p14:tracePt t="178331" x="8864600" y="3790950"/>
          <p14:tracePt t="178347" x="8864600" y="3816350"/>
          <p14:tracePt t="178364" x="8870950" y="3854450"/>
          <p14:tracePt t="178381" x="8890000" y="3924300"/>
          <p14:tracePt t="178397" x="8902700" y="3975100"/>
          <p14:tracePt t="178414" x="8915400" y="4019550"/>
          <p14:tracePt t="178431" x="8921750" y="4057650"/>
          <p14:tracePt t="178447" x="8928100" y="4083050"/>
          <p14:tracePt t="178464" x="8928100" y="4095750"/>
          <p14:tracePt t="178481" x="8940800" y="4108450"/>
          <p14:tracePt t="178497" x="8953500" y="4114800"/>
          <p14:tracePt t="178514" x="8966200" y="4133850"/>
          <p14:tracePt t="178531" x="8978900" y="4146550"/>
          <p14:tracePt t="178564" x="8985250" y="4146550"/>
          <p14:tracePt t="178581" x="8991600" y="4146550"/>
          <p14:tracePt t="178597" x="9004300" y="4146550"/>
          <p14:tracePt t="178614" x="9029700" y="4146550"/>
          <p14:tracePt t="178631" x="9042400" y="4146550"/>
          <p14:tracePt t="178647" x="9061450" y="4146550"/>
          <p14:tracePt t="178664" x="9074150" y="4146550"/>
          <p14:tracePt t="178740" x="9080500" y="4146550"/>
          <p14:tracePt t="178747" x="9086850" y="4146550"/>
          <p14:tracePt t="178768" x="9093200" y="4146550"/>
          <p14:tracePt t="178776" x="9099550" y="4146550"/>
          <p14:tracePt t="178783" x="9105900" y="4146550"/>
          <p14:tracePt t="178798" x="9112250" y="4146550"/>
          <p14:tracePt t="178814" x="9131300" y="4146550"/>
          <p14:tracePt t="178831" x="9163050" y="4140200"/>
          <p14:tracePt t="178847" x="9232900" y="4083050"/>
          <p14:tracePt t="178864" x="9296400" y="3962400"/>
          <p14:tracePt t="178881" x="9359900" y="3848100"/>
          <p14:tracePt t="178897" x="9417050" y="3695700"/>
          <p14:tracePt t="178914" x="9448800" y="3429000"/>
          <p14:tracePt t="178931" x="9455150" y="3321050"/>
          <p14:tracePt t="178948" x="9467850" y="3175000"/>
          <p14:tracePt t="178964" x="9474200" y="3009900"/>
          <p14:tracePt t="178981" x="9474200" y="2965450"/>
          <p14:tracePt t="178998" x="9474200" y="2933700"/>
          <p14:tracePt t="179015" x="9493250" y="2882900"/>
          <p14:tracePt t="179031" x="9505950" y="2813050"/>
          <p14:tracePt t="179048" x="9518650" y="2736850"/>
          <p14:tracePt t="179065" x="9518650" y="2673350"/>
          <p14:tracePt t="179081" x="9518650" y="2641600"/>
          <p14:tracePt t="179098" x="9518650" y="2628900"/>
          <p14:tracePt t="179102" x="9518650" y="2622550"/>
          <p14:tracePt t="179117" x="9525000" y="2603500"/>
          <p14:tracePt t="179131" x="9537700" y="2578100"/>
          <p14:tracePt t="179148" x="9569450" y="2514600"/>
          <p14:tracePt t="179165" x="9594850" y="2444750"/>
          <p14:tracePt t="179181" x="9632950" y="2362200"/>
          <p14:tracePt t="179198" x="9639300" y="2330450"/>
          <p14:tracePt t="179214" x="9639300" y="2317750"/>
          <p14:tracePt t="179275" x="9639300" y="2324100"/>
          <p14:tracePt t="179297" x="9639300" y="2362200"/>
          <p14:tracePt t="179314" x="9632950" y="2393950"/>
          <p14:tracePt t="179331" x="9613900" y="2438400"/>
          <p14:tracePt t="179347" x="9607550" y="2470150"/>
          <p14:tracePt t="179364" x="9607550" y="2476500"/>
          <p14:tracePt t="179382" x="9594850" y="2514600"/>
          <p14:tracePt t="179398" x="9588500" y="2559050"/>
          <p14:tracePt t="179414" x="9575800" y="2635250"/>
          <p14:tracePt t="179432" x="9544050" y="2749550"/>
          <p14:tracePt t="179448" x="9531350" y="2787650"/>
          <p14:tracePt t="179465" x="9531350" y="2806700"/>
          <p14:tracePt t="179481" x="9525000" y="2825750"/>
          <p14:tracePt t="179498" x="9525000" y="2914650"/>
          <p14:tracePt t="179514" x="9518650" y="3022600"/>
          <p14:tracePt t="179531" x="9505950" y="3111500"/>
          <p14:tracePt t="179548" x="9505950" y="3206750"/>
          <p14:tracePt t="179564" x="9505950" y="3257550"/>
          <p14:tracePt t="179581" x="9505950" y="3327400"/>
          <p14:tracePt t="179598" x="9505950" y="3441700"/>
          <p14:tracePt t="179614" x="9505950" y="3492500"/>
          <p14:tracePt t="179631" x="9505950" y="3549650"/>
          <p14:tracePt t="179648" x="9525000" y="3695700"/>
          <p14:tracePt t="179664" x="9537700" y="3784600"/>
          <p14:tracePt t="179681" x="9537700" y="3835400"/>
          <p14:tracePt t="179698" x="9537700" y="3867150"/>
          <p14:tracePt t="179714" x="9537700" y="3898900"/>
          <p14:tracePt t="179731" x="9537700" y="3930650"/>
          <p14:tracePt t="179747" x="9537700" y="3962400"/>
          <p14:tracePt t="179764" x="9537700" y="4044950"/>
          <p14:tracePt t="179781" x="9537700" y="4070350"/>
          <p14:tracePt t="179798" x="9537700" y="4083050"/>
          <p14:tracePt t="179814" x="9537700" y="4095750"/>
          <p14:tracePt t="179831" x="9537700" y="4114800"/>
          <p14:tracePt t="179847" x="9537700" y="4152900"/>
          <p14:tracePt t="179864" x="9531350" y="4184650"/>
          <p14:tracePt t="179880" x="9531350" y="4203700"/>
          <p14:tracePt t="179897" x="9531350" y="4216400"/>
          <p14:tracePt t="179914" x="9531350" y="4222750"/>
          <p14:tracePt t="179930" x="9531350" y="4235450"/>
          <p14:tracePt t="179947" x="9531350" y="4248150"/>
          <p14:tracePt t="180037" x="9525000" y="4248150"/>
          <p14:tracePt t="180058" x="9525000" y="4254500"/>
          <p14:tracePt t="180094" x="9518650" y="4254500"/>
          <p14:tracePt t="180123" x="9512300" y="4254500"/>
          <p14:tracePt t="180203" x="9505950" y="4254500"/>
          <p14:tracePt t="180289" x="9499600" y="4254500"/>
          <p14:tracePt t="180652" x="9474200" y="4254500"/>
          <p14:tracePt t="180659" x="9436100" y="4248150"/>
          <p14:tracePt t="180666" x="9423400" y="4248150"/>
          <p14:tracePt t="180681" x="9353550" y="4229100"/>
          <p14:tracePt t="180697" x="9328150" y="4229100"/>
          <p14:tracePt t="180714" x="9283700" y="4216400"/>
          <p14:tracePt t="180730" x="9251950" y="4203700"/>
          <p14:tracePt t="180747" x="9232900" y="4171950"/>
          <p14:tracePt t="180764" x="9220200" y="4133850"/>
          <p14:tracePt t="180780" x="9201150" y="3981450"/>
          <p14:tracePt t="180797" x="9207500" y="3829050"/>
          <p14:tracePt t="180814" x="9232900" y="3581400"/>
          <p14:tracePt t="180832" x="9309100" y="3111500"/>
          <p14:tracePt t="180847" x="9328150" y="2908300"/>
          <p14:tracePt t="180864" x="9340850" y="2673350"/>
          <p14:tracePt t="180881" x="9334500" y="2489200"/>
          <p14:tracePt t="180897" x="9321800" y="2438400"/>
          <p14:tracePt t="180914" x="9302750" y="2400300"/>
          <p14:tracePt t="180931" x="9283700" y="2349500"/>
          <p14:tracePt t="180947" x="9277350" y="2336800"/>
          <p14:tracePt t="180963" x="9264650" y="2330450"/>
          <p14:tracePt t="180980" x="9245600" y="2317750"/>
          <p14:tracePt t="180996" x="9220200" y="2298700"/>
          <p14:tracePt t="181013" x="9213850" y="2298700"/>
          <p14:tracePt t="181030" x="9194800" y="2292350"/>
          <p14:tracePt t="181046" x="9182100" y="2292350"/>
          <p14:tracePt t="181063" x="9175750" y="2292350"/>
          <p14:tracePt t="181080" x="9137650" y="2311400"/>
          <p14:tracePt t="181096" x="9112250" y="2330450"/>
          <p14:tracePt t="181099" x="9086850" y="2343150"/>
          <p14:tracePt t="181113" x="9055100" y="2374900"/>
          <p14:tracePt t="181130" x="9029700" y="2419350"/>
          <p14:tracePt t="181147" x="8985250" y="2527300"/>
          <p14:tracePt t="181163" x="8959850" y="2590800"/>
          <p14:tracePt t="181180" x="8947150" y="2641600"/>
          <p14:tracePt t="181198" x="8928100" y="2724150"/>
          <p14:tracePt t="181213" x="8928100" y="2832100"/>
          <p14:tracePt t="181230" x="8928100" y="2997200"/>
          <p14:tracePt t="181247" x="8940800" y="3149600"/>
          <p14:tracePt t="181263" x="8940800" y="3371850"/>
          <p14:tracePt t="181280" x="8940800" y="3448050"/>
          <p14:tracePt t="181297" x="8940800" y="3492500"/>
          <p14:tracePt t="181313" x="8940800" y="3536950"/>
          <p14:tracePt t="181330" x="8947150" y="3632200"/>
          <p14:tracePt t="181346" x="8959850" y="3733800"/>
          <p14:tracePt t="181363" x="8966200" y="3797300"/>
          <p14:tracePt t="181380" x="8978900" y="3848100"/>
          <p14:tracePt t="181397" x="8978900" y="3873500"/>
          <p14:tracePt t="181413" x="8978900" y="3879850"/>
          <p14:tracePt t="181430" x="8978900" y="3898900"/>
          <p14:tracePt t="181446" x="8978900" y="3905250"/>
          <p14:tracePt t="181463" x="8985250" y="3917950"/>
          <p14:tracePt t="181480" x="8985250" y="3937000"/>
          <p14:tracePt t="181496" x="8985250" y="3943350"/>
          <p14:tracePt t="181558" x="8991600" y="3949700"/>
          <p14:tracePt t="181566" x="8991600" y="3956050"/>
          <p14:tracePt t="181573" x="8997950" y="3956050"/>
          <p14:tracePt t="181580" x="9004300" y="3968750"/>
          <p14:tracePt t="181596" x="9010650" y="3987800"/>
          <p14:tracePt t="181613" x="9029700" y="4013200"/>
          <p14:tracePt t="181616" x="9042400" y="4025900"/>
          <p14:tracePt t="181630" x="9086850" y="4076700"/>
          <p14:tracePt t="181646" x="9144000" y="4114800"/>
          <p14:tracePt t="181663" x="9213850" y="4140200"/>
          <p14:tracePt t="181680" x="9328150" y="4184650"/>
          <p14:tracePt t="181696" x="9410700" y="4203700"/>
          <p14:tracePt t="181713" x="9448800" y="4210050"/>
          <p14:tracePt t="181730" x="9474200" y="4210050"/>
          <p14:tracePt t="181746" x="9486900" y="4210050"/>
          <p14:tracePt t="181763" x="9499600" y="4210050"/>
          <p14:tracePt t="181780" x="9505950" y="4210050"/>
          <p14:tracePt t="181796" x="9544050" y="4203700"/>
          <p14:tracePt t="181813" x="9563100" y="4191000"/>
          <p14:tracePt t="181830" x="9569450" y="4178300"/>
          <p14:tracePt t="181847" x="9575800" y="4171950"/>
          <p14:tracePt t="181879" x="9582150" y="4165600"/>
          <p14:tracePt t="181896" x="9601200" y="4165600"/>
          <p14:tracePt t="181913" x="9613900" y="4165600"/>
          <p14:tracePt t="183352" x="9613900" y="4178300"/>
          <p14:tracePt t="183359" x="9607550" y="4197350"/>
          <p14:tracePt t="183367" x="9601200" y="4203700"/>
          <p14:tracePt t="183379" x="9594850" y="4222750"/>
          <p14:tracePt t="183395" x="9582150" y="4254500"/>
          <p14:tracePt t="183412" x="9563100" y="4286250"/>
          <p14:tracePt t="183429" x="9550400" y="4298950"/>
          <p14:tracePt t="183445" x="9544050" y="4311650"/>
          <p14:tracePt t="183462" x="9525000" y="4356100"/>
          <p14:tracePt t="183479" x="9505950" y="4381500"/>
          <p14:tracePt t="183495" x="9499600" y="4406900"/>
          <p14:tracePt t="183512" x="9480550" y="4470400"/>
          <p14:tracePt t="183529" x="9467850" y="4521200"/>
          <p14:tracePt t="183545" x="9448800" y="4559300"/>
          <p14:tracePt t="183562" x="9436100" y="4597400"/>
          <p14:tracePt t="183578" x="9429750" y="4629150"/>
          <p14:tracePt t="183595" x="9429750" y="4635500"/>
          <p14:tracePt t="183612" x="9429750" y="4648200"/>
          <p14:tracePt t="183628" x="9429750" y="4667250"/>
          <p14:tracePt t="183645" x="9423400" y="4686300"/>
          <p14:tracePt t="183662" x="9423400" y="4705350"/>
          <p14:tracePt t="183678" x="9423400" y="4718050"/>
          <p14:tracePt t="183695" x="9423400" y="4730750"/>
          <p14:tracePt t="183712" x="9423400" y="4743450"/>
          <p14:tracePt t="183745" x="9423400" y="4756150"/>
          <p14:tracePt t="183762" x="9410700" y="4768850"/>
          <p14:tracePt t="183779" x="9410700" y="4781550"/>
          <p14:tracePt t="183795" x="9410700" y="4794250"/>
          <p14:tracePt t="184616" x="9410700" y="4800600"/>
          <p14:tracePt t="184644" x="9410700" y="4806950"/>
          <p14:tracePt t="184658" x="9410700" y="4813300"/>
          <p14:tracePt t="184666" x="9410700" y="4819650"/>
          <p14:tracePt t="184678" x="9404350" y="4832350"/>
          <p14:tracePt t="184695" x="9385300" y="4870450"/>
          <p14:tracePt t="184712" x="9378950" y="4895850"/>
          <p14:tracePt t="184729" x="9366250" y="4972050"/>
          <p14:tracePt t="184745" x="9359900" y="5003800"/>
          <p14:tracePt t="184762" x="9359900" y="5029200"/>
          <p14:tracePt t="184779" x="9359900" y="5048250"/>
          <p14:tracePt t="184795" x="9334500" y="5105400"/>
          <p14:tracePt t="184812" x="9321800" y="5149850"/>
          <p14:tracePt t="184829" x="9315450" y="5168900"/>
          <p14:tracePt t="184845" x="9315450" y="5207000"/>
          <p14:tracePt t="184862" x="9309100" y="5219700"/>
          <p14:tracePt t="184879" x="9309100" y="5232400"/>
          <p14:tracePt t="184895" x="9309100" y="5251450"/>
          <p14:tracePt t="185161" x="9309100" y="5283200"/>
          <p14:tracePt t="185168" x="9309100" y="5314950"/>
          <p14:tracePt t="185178" x="9309100" y="5346700"/>
          <p14:tracePt t="185195" x="9309100" y="5397500"/>
          <p14:tracePt t="185211" x="9309100" y="5435600"/>
          <p14:tracePt t="185228" x="9309100" y="5492750"/>
          <p14:tracePt t="185244" x="9309100" y="5537200"/>
          <p14:tracePt t="185262" x="9309100" y="5594350"/>
          <p14:tracePt t="185278" x="9309100" y="5632450"/>
          <p14:tracePt t="185294" x="9309100" y="5657850"/>
          <p14:tracePt t="185311" x="9309100" y="5689600"/>
          <p14:tracePt t="185328" x="9309100" y="5708650"/>
          <p14:tracePt t="185344" x="9309100" y="5734050"/>
          <p14:tracePt t="185361" x="9309100" y="5753100"/>
          <p14:tracePt t="185378" x="9309100" y="5797550"/>
          <p14:tracePt t="185395" x="9309100" y="5810250"/>
          <p14:tracePt t="185411" x="9309100" y="5816600"/>
          <p14:tracePt t="185428" x="9309100" y="5835650"/>
          <p14:tracePt t="185445" x="9309100" y="5842000"/>
          <p14:tracePt t="185461" x="9309100" y="5854700"/>
          <p14:tracePt t="185478" x="9309100" y="5861050"/>
          <p14:tracePt t="185494" x="9309100" y="5880100"/>
          <p14:tracePt t="185511" x="9309100" y="5886450"/>
          <p14:tracePt t="185528" x="9309100" y="5905500"/>
          <p14:tracePt t="185565" x="9309100" y="5911850"/>
          <p14:tracePt t="186251" x="9302750" y="5892800"/>
          <p14:tracePt t="186259" x="9296400" y="5822950"/>
          <p14:tracePt t="186267" x="9290050" y="5753100"/>
          <p14:tracePt t="186279" x="9264650" y="5638800"/>
          <p14:tracePt t="186295" x="9226550" y="5568950"/>
          <p14:tracePt t="186311" x="9201150" y="5505450"/>
          <p14:tracePt t="186329" x="9131300" y="5372100"/>
          <p14:tracePt t="186345" x="9074150" y="5251450"/>
          <p14:tracePt t="186361" x="9042400" y="5156200"/>
          <p14:tracePt t="186378" x="9010650" y="5092700"/>
          <p14:tracePt t="186394" x="8972550" y="4978400"/>
          <p14:tracePt t="186411" x="8953500" y="4914900"/>
          <p14:tracePt t="186428" x="8934450" y="4870450"/>
          <p14:tracePt t="186444" x="8915400" y="4826000"/>
          <p14:tracePt t="186461" x="8909050" y="4819650"/>
          <p14:tracePt t="186478" x="8909050" y="4806950"/>
          <p14:tracePt t="186581" x="8909050" y="4800600"/>
          <p14:tracePt t="186588" x="8902700" y="4800600"/>
          <p14:tracePt t="186596" x="8896350" y="4800600"/>
          <p14:tracePt t="186611" x="8890000" y="4800600"/>
          <p14:tracePt t="186627" x="8883650" y="4794250"/>
          <p14:tracePt t="186644" x="8870950" y="4787900"/>
          <p14:tracePt t="186660" x="8858250" y="4775200"/>
          <p14:tracePt t="186677" x="8845550" y="4775200"/>
          <p14:tracePt t="186694" x="8832850" y="4775200"/>
          <p14:tracePt t="186710" x="8820150" y="4775200"/>
          <p14:tracePt t="186727" x="8813800" y="4775200"/>
          <p14:tracePt t="186744" x="8807450" y="4775200"/>
          <p14:tracePt t="186760" x="8801100" y="4775200"/>
          <p14:tracePt t="186777" x="8782050" y="4775200"/>
          <p14:tracePt t="186794" x="8775700" y="4775200"/>
          <p14:tracePt t="186811" x="8763000" y="4775200"/>
          <p14:tracePt t="186827" x="8756650" y="4775200"/>
          <p14:tracePt t="186844" x="8750300" y="4775200"/>
          <p14:tracePt t="186860" x="8737600" y="4781550"/>
          <p14:tracePt t="186877" x="8718550" y="4781550"/>
          <p14:tracePt t="186894" x="8680450" y="4787900"/>
          <p14:tracePt t="186910" x="8661400" y="4787900"/>
          <p14:tracePt t="186927" x="8610600" y="4787900"/>
          <p14:tracePt t="186944" x="8572500" y="4787900"/>
          <p14:tracePt t="186960" x="8540750" y="4787900"/>
          <p14:tracePt t="186977" x="8496300" y="4787900"/>
          <p14:tracePt t="186994" x="8489950" y="4787900"/>
          <p14:tracePt t="187010" x="8470900" y="4787900"/>
          <p14:tracePt t="187027" x="8451850" y="4787900"/>
          <p14:tracePt t="187044" x="8445500" y="4794250"/>
          <p14:tracePt t="187060" x="8420100" y="4806950"/>
          <p14:tracePt t="187077" x="8394700" y="4806950"/>
          <p14:tracePt t="187094" x="8343900" y="4826000"/>
          <p14:tracePt t="187110" x="8324850" y="4826000"/>
          <p14:tracePt t="187127" x="8312150" y="4826000"/>
          <p14:tracePt t="187144" x="8293100" y="4826000"/>
          <p14:tracePt t="187160" x="8261350" y="4832350"/>
          <p14:tracePt t="187177" x="8248650" y="4832350"/>
          <p14:tracePt t="187179" x="8242300" y="4832350"/>
          <p14:tracePt t="187194" x="8235950" y="4832350"/>
          <p14:tracePt t="187210" x="8223250" y="4832350"/>
          <p14:tracePt t="187227" x="8210550" y="4832350"/>
          <p14:tracePt t="187244" x="8197850" y="4851400"/>
          <p14:tracePt t="187261" x="8191500" y="4851400"/>
          <p14:tracePt t="187278" x="8178800" y="4870450"/>
          <p14:tracePt t="187294" x="8166100" y="4870450"/>
          <p14:tracePt t="187311" x="8153400" y="4870450"/>
          <p14:tracePt t="187327" x="8140700" y="4870450"/>
          <p14:tracePt t="187345" x="8134350" y="4870450"/>
          <p14:tracePt t="187377" x="8128000" y="4870450"/>
          <p14:tracePt t="188124" x="8140700" y="4870450"/>
          <p14:tracePt t="188131" x="8147050" y="4870450"/>
          <p14:tracePt t="188138" x="8153400" y="4870450"/>
          <p14:tracePt t="188146" x="8159750" y="4870450"/>
          <p14:tracePt t="188160" x="8172450" y="4870450"/>
          <p14:tracePt t="188177" x="8185150" y="4870450"/>
          <p14:tracePt t="188193" x="8191500" y="4870450"/>
          <p14:tracePt t="188231" x="8197850" y="4870450"/>
          <p14:tracePt t="188743" x="8229600" y="4800600"/>
          <p14:tracePt t="188750" x="8293100" y="4686300"/>
          <p14:tracePt t="188760" x="8343900" y="4603750"/>
          <p14:tracePt t="188777" x="8515350" y="4330700"/>
          <p14:tracePt t="188794" x="8724900" y="3937000"/>
          <p14:tracePt t="188810" x="8820150" y="3803650"/>
          <p14:tracePt t="188827" x="9118600" y="3403600"/>
          <p14:tracePt t="188844" x="9245600" y="3263900"/>
          <p14:tracePt t="188860" x="9474200" y="3016250"/>
          <p14:tracePt t="188877" x="9569450" y="2940050"/>
          <p14:tracePt t="188894" x="9702800" y="2844800"/>
          <p14:tracePt t="188910" x="9848850" y="2774950"/>
          <p14:tracePt t="188926" x="9982200" y="2736850"/>
          <p14:tracePt t="188943" x="10071100" y="2705100"/>
          <p14:tracePt t="188959" x="10217150" y="2679700"/>
          <p14:tracePt t="188976" x="10274300" y="2679700"/>
          <p14:tracePt t="188993" x="10331450" y="2679700"/>
          <p14:tracePt t="189009" x="10363200" y="2679700"/>
          <p14:tracePt t="189026" x="10394950" y="2686050"/>
          <p14:tracePt t="189043" x="10439400" y="2698750"/>
          <p14:tracePt t="189059" x="10509250" y="2730500"/>
          <p14:tracePt t="189076" x="10541000" y="2743200"/>
          <p14:tracePt t="189093" x="10566400" y="2768600"/>
          <p14:tracePt t="189111" x="10585450" y="2781300"/>
          <p14:tracePt t="189126" x="10598150" y="2794000"/>
          <p14:tracePt t="189143" x="10598150" y="2800350"/>
          <p14:tracePt t="189160" x="10598150" y="2819400"/>
          <p14:tracePt t="189176" x="10598150" y="2825750"/>
          <p14:tracePt t="189193" x="10598150" y="2838450"/>
          <p14:tracePt t="189197" x="10598150" y="2844800"/>
          <p14:tracePt t="189226" x="10598150" y="2863850"/>
          <p14:tracePt t="189243" x="10598150" y="2870200"/>
          <p14:tracePt t="189276" x="10598150" y="2876550"/>
          <p14:tracePt t="192405" x="10617200" y="2882900"/>
          <p14:tracePt t="192412" x="10636250" y="2895600"/>
          <p14:tracePt t="192426" x="10668000" y="2908300"/>
          <p14:tracePt t="192442" x="10693400" y="2927350"/>
          <p14:tracePt t="192458" x="10712450" y="2940050"/>
          <p14:tracePt t="192475" x="10718800" y="2952750"/>
          <p14:tracePt t="192491" x="10737850" y="2990850"/>
          <p14:tracePt t="192508" x="10750550" y="3003550"/>
          <p14:tracePt t="192524" x="10750550" y="3016250"/>
          <p14:tracePt t="192541" x="10763250" y="3035300"/>
          <p14:tracePt t="192558" x="10769600" y="3048000"/>
          <p14:tracePt t="192574" x="10775950" y="3054350"/>
          <p14:tracePt t="192591" x="10782300" y="3060700"/>
          <p14:tracePt t="192608" x="10814050" y="3086100"/>
          <p14:tracePt t="192625" x="10826750" y="3092450"/>
          <p14:tracePt t="192642" x="10839450" y="3092450"/>
          <p14:tracePt t="192658" x="10845800" y="3092450"/>
          <p14:tracePt t="192675" x="10864850" y="3092450"/>
          <p14:tracePt t="192691" x="10871200" y="3092450"/>
          <p14:tracePt t="192708" x="10877550" y="3092450"/>
          <p14:tracePt t="192725" x="10890250" y="3079750"/>
          <p14:tracePt t="192742" x="10896600" y="3067050"/>
          <p14:tracePt t="192758" x="10902950" y="3028950"/>
          <p14:tracePt t="192775" x="10902950" y="3022600"/>
          <p14:tracePt t="192791" x="10902950" y="3009900"/>
          <p14:tracePt t="192808" x="10890250" y="3009900"/>
          <p14:tracePt t="192825" x="10871200" y="3003550"/>
          <p14:tracePt t="192842" x="10845800" y="3003550"/>
          <p14:tracePt t="192858" x="10820400" y="3003550"/>
          <p14:tracePt t="192875" x="10801350" y="3009900"/>
          <p14:tracePt t="192891" x="10795000" y="3016250"/>
          <p14:tracePt t="192908" x="10763250" y="3054350"/>
          <p14:tracePt t="192925" x="10744200" y="3092450"/>
          <p14:tracePt t="192941" x="10737850" y="3111500"/>
          <p14:tracePt t="192959" x="10737850" y="3136900"/>
          <p14:tracePt t="192975" x="10737850" y="3168650"/>
          <p14:tracePt t="192991" x="10737850" y="3200400"/>
          <p14:tracePt t="193008" x="10763250" y="3219450"/>
          <p14:tracePt t="193024" x="10833100" y="3257550"/>
          <p14:tracePt t="193041" x="10896600" y="3282950"/>
          <p14:tracePt t="193058" x="10960100" y="3282950"/>
          <p14:tracePt t="193075" x="10991850" y="3276600"/>
          <p14:tracePt t="193091" x="11042650" y="3251200"/>
          <p14:tracePt t="193108" x="11049000" y="3238500"/>
          <p14:tracePt t="193125" x="11074400" y="3149600"/>
          <p14:tracePt t="193141" x="11074400" y="3086100"/>
          <p14:tracePt t="193158" x="11068050" y="3028950"/>
          <p14:tracePt t="193175" x="11029950" y="2971800"/>
          <p14:tracePt t="193191" x="10985500" y="2940050"/>
          <p14:tracePt t="193208" x="10922000" y="2914650"/>
          <p14:tracePt t="193224" x="10883900" y="2901950"/>
          <p14:tracePt t="193227" x="10871200" y="2895600"/>
          <p14:tracePt t="193241" x="10845800" y="2895600"/>
          <p14:tracePt t="193258" x="10820400" y="2895600"/>
          <p14:tracePt t="193274" x="10801350" y="2895600"/>
          <p14:tracePt t="193291" x="10763250" y="2908300"/>
          <p14:tracePt t="193307" x="10737850" y="2946400"/>
          <p14:tracePt t="193324" x="10712450" y="2984500"/>
          <p14:tracePt t="193341" x="10680700" y="3041650"/>
          <p14:tracePt t="193357" x="10674350" y="3073400"/>
          <p14:tracePt t="193374" x="10674350" y="3092450"/>
          <p14:tracePt t="193391" x="10674350" y="3117850"/>
          <p14:tracePt t="193407" x="10706100" y="3155950"/>
          <p14:tracePt t="193424" x="10737850" y="3181350"/>
          <p14:tracePt t="193441" x="10826750" y="3225800"/>
          <p14:tracePt t="193457" x="10877550" y="3244850"/>
          <p14:tracePt t="193474" x="10922000" y="3244850"/>
          <p14:tracePt t="193491" x="10947400" y="3244850"/>
          <p14:tracePt t="193507" x="10979150" y="3225800"/>
          <p14:tracePt t="193524" x="10991850" y="3219450"/>
          <p14:tracePt t="193541" x="10998200" y="3200400"/>
          <p14:tracePt t="193557" x="11017250" y="3136900"/>
          <p14:tracePt t="193574" x="11017250" y="3098800"/>
          <p14:tracePt t="193591" x="11010900" y="3067050"/>
          <p14:tracePt t="193607" x="11004550" y="3048000"/>
          <p14:tracePt t="193624" x="11004550" y="3041650"/>
          <p14:tracePt t="193641" x="10998200" y="3041650"/>
          <p14:tracePt t="193665" x="10991850" y="3041650"/>
          <p14:tracePt t="195449" x="10966450" y="3041650"/>
          <p14:tracePt t="195454" x="10941050" y="3041650"/>
          <p14:tracePt t="195462" x="10896600" y="3048000"/>
          <p14:tracePt t="195474" x="10807700" y="3060700"/>
          <p14:tracePt t="195490" x="10731500" y="3067050"/>
          <p14:tracePt t="195507" x="10668000" y="3067050"/>
          <p14:tracePt t="195524" x="10591800" y="3067050"/>
          <p14:tracePt t="195540" x="10471150" y="3067050"/>
          <p14:tracePt t="195557" x="10394950" y="3054350"/>
          <p14:tracePt t="195573" x="10325100" y="3041650"/>
          <p14:tracePt t="195590" x="10185400" y="3041650"/>
          <p14:tracePt t="195607" x="10083800" y="3041650"/>
          <p14:tracePt t="195624" x="10013950" y="3054350"/>
          <p14:tracePt t="195641" x="9912350" y="3086100"/>
          <p14:tracePt t="195657" x="9829800" y="3111500"/>
          <p14:tracePt t="195674" x="9753600" y="3124200"/>
          <p14:tracePt t="195691" x="9658350" y="3143250"/>
          <p14:tracePt t="195707" x="9620250" y="3143250"/>
          <p14:tracePt t="195724" x="9588500" y="3143250"/>
          <p14:tracePt t="195741" x="9531350" y="3143250"/>
          <p14:tracePt t="195757" x="9493250" y="3143250"/>
          <p14:tracePt t="195773" x="9448800" y="3143250"/>
          <p14:tracePt t="195790" x="9423400" y="3136900"/>
          <p14:tracePt t="195807" x="9385300" y="3130550"/>
          <p14:tracePt t="195824" x="9359900" y="3117850"/>
          <p14:tracePt t="195840" x="9340850" y="3117850"/>
          <p14:tracePt t="195857" x="9328150" y="3117850"/>
          <p14:tracePt t="195874" x="9321800" y="3117850"/>
          <p14:tracePt t="195890" x="9309100" y="3105150"/>
          <p14:tracePt t="196331" x="9271000" y="3067050"/>
          <p14:tracePt t="196339" x="9207500" y="2990850"/>
          <p14:tracePt t="196346" x="9144000" y="2901950"/>
          <p14:tracePt t="196356" x="9105900" y="2825750"/>
          <p14:tracePt t="196373" x="9036050" y="2686050"/>
          <p14:tracePt t="196389" x="8991600" y="2609850"/>
          <p14:tracePt t="196406" x="8972550" y="2571750"/>
          <p14:tracePt t="196423" x="8959850" y="2533650"/>
          <p14:tracePt t="196439" x="8940800" y="2463800"/>
          <p14:tracePt t="196456" x="8934450" y="2438400"/>
          <p14:tracePt t="196473" x="8934450" y="2425700"/>
          <p14:tracePt t="196489" x="8928100" y="2425700"/>
          <p14:tracePt t="196506" x="8915400" y="2425700"/>
          <p14:tracePt t="196523" x="8902700" y="2425700"/>
          <p14:tracePt t="196540" x="8883650" y="2425700"/>
          <p14:tracePt t="196556" x="8877300" y="2425700"/>
          <p14:tracePt t="196573" x="8864600" y="2425700"/>
          <p14:tracePt t="196589" x="8858250" y="2432050"/>
          <p14:tracePt t="196606" x="8845550" y="2438400"/>
          <p14:tracePt t="196623" x="8826500" y="2451100"/>
          <p14:tracePt t="196639" x="8820150" y="2457450"/>
          <p14:tracePt t="196656" x="8794750" y="2476500"/>
          <p14:tracePt t="196673" x="8769350" y="2482850"/>
          <p14:tracePt t="196689" x="8750300" y="2501900"/>
          <p14:tracePt t="196706" x="8737600" y="2514600"/>
          <p14:tracePt t="196723" x="8724900" y="2527300"/>
          <p14:tracePt t="196739" x="8712200" y="2533650"/>
          <p14:tracePt t="196756" x="8705850" y="2565400"/>
          <p14:tracePt t="196773" x="8705850" y="2597150"/>
          <p14:tracePt t="196790" x="8705850" y="2628900"/>
          <p14:tracePt t="196807" x="8712200" y="2673350"/>
          <p14:tracePt t="196823" x="8743950" y="2692400"/>
          <p14:tracePt t="196840" x="8775700" y="2717800"/>
          <p14:tracePt t="196856" x="8832850" y="2724150"/>
          <p14:tracePt t="196873" x="8921750" y="2717800"/>
          <p14:tracePt t="196890" x="8985250" y="2692400"/>
          <p14:tracePt t="196906" x="9042400" y="2667000"/>
          <p14:tracePt t="196923" x="9099550" y="2622550"/>
          <p14:tracePt t="196940" x="9131300" y="2603500"/>
          <p14:tracePt t="196956" x="9144000" y="2578100"/>
          <p14:tracePt t="196973" x="9150350" y="2540000"/>
          <p14:tracePt t="196990" x="9150350" y="2457450"/>
          <p14:tracePt t="197006" x="9144000" y="2387600"/>
          <p14:tracePt t="197023" x="9131300" y="2317750"/>
          <p14:tracePt t="197039" x="9105900" y="2279650"/>
          <p14:tracePt t="197056" x="9080500" y="2235200"/>
          <p14:tracePt t="197072" x="9048750" y="2209800"/>
          <p14:tracePt t="197089" x="9004300" y="2184400"/>
          <p14:tracePt t="197106" x="8966200" y="2171700"/>
          <p14:tracePt t="197123" x="8909050" y="2159000"/>
          <p14:tracePt t="197139" x="8832850" y="2159000"/>
          <p14:tracePt t="197156" x="8782050" y="2165350"/>
          <p14:tracePt t="197173" x="8731250" y="2178050"/>
          <p14:tracePt t="197190" x="8699500" y="2184400"/>
          <p14:tracePt t="197206" x="8661400" y="2209800"/>
          <p14:tracePt t="197223" x="8642350" y="2235200"/>
          <p14:tracePt t="197240" x="8616950" y="2292350"/>
          <p14:tracePt t="197257" x="8610600" y="2349500"/>
          <p14:tracePt t="197273" x="8610600" y="2400300"/>
          <p14:tracePt t="197290" x="8674100" y="2520950"/>
          <p14:tracePt t="197307" x="8769350" y="2686050"/>
          <p14:tracePt t="197323" x="8864600" y="2851150"/>
          <p14:tracePt t="197340" x="9029700" y="3143250"/>
          <p14:tracePt t="197356" x="9067800" y="3257550"/>
          <p14:tracePt t="197373" x="9086850" y="3308350"/>
          <p14:tracePt t="197389" x="9086850" y="3321050"/>
          <p14:tracePt t="197406" x="9086850" y="3352800"/>
          <p14:tracePt t="197423" x="9093200" y="3371850"/>
          <p14:tracePt t="197440" x="9099550" y="3416300"/>
          <p14:tracePt t="197457" x="9099550" y="3435350"/>
          <p14:tracePt t="197473" x="9099550" y="3448050"/>
          <p14:tracePt t="197490" x="9099550" y="3460750"/>
          <p14:tracePt t="197506" x="9099550" y="3473450"/>
          <p14:tracePt t="197523" x="9099550" y="3479800"/>
          <p14:tracePt t="197539" x="9099550" y="3486150"/>
          <p14:tracePt t="197579" x="9099550" y="3492500"/>
          <p14:tracePt t="197615" x="9099550" y="3498850"/>
          <p14:tracePt t="197622" x="9099550" y="3511550"/>
          <p14:tracePt t="197637" x="9099550" y="3524250"/>
          <p14:tracePt t="197644" x="9099550" y="3530600"/>
          <p14:tracePt t="197656" x="9105900" y="3543300"/>
          <p14:tracePt t="197672" x="9124950" y="3594100"/>
          <p14:tracePt t="197689" x="9150350" y="3632200"/>
          <p14:tracePt t="197706" x="9175750" y="3663950"/>
          <p14:tracePt t="197723" x="9213850" y="3714750"/>
          <p14:tracePt t="197739" x="9226550" y="3759200"/>
          <p14:tracePt t="197757" x="9251950" y="3810000"/>
          <p14:tracePt t="197773" x="9283700" y="3860800"/>
          <p14:tracePt t="197790" x="9309100" y="3917950"/>
          <p14:tracePt t="197806" x="9334500" y="3962400"/>
          <p14:tracePt t="197823" x="9347200" y="4000500"/>
          <p14:tracePt t="197839" x="9353550" y="4025900"/>
          <p14:tracePt t="197856" x="9366250" y="4070350"/>
          <p14:tracePt t="197873" x="9366250" y="4127500"/>
          <p14:tracePt t="197889" x="9366250" y="4210050"/>
          <p14:tracePt t="197906" x="9366250" y="4248150"/>
          <p14:tracePt t="197922" x="9353550" y="4273550"/>
          <p14:tracePt t="197939" x="9328150" y="4298950"/>
          <p14:tracePt t="197956" x="9309100" y="4311650"/>
          <p14:tracePt t="197973" x="9283700" y="4318000"/>
          <p14:tracePt t="197989" x="9264650" y="4337050"/>
          <p14:tracePt t="198006" x="9258300" y="4337050"/>
          <p14:tracePt t="198022" x="9245600" y="4337050"/>
          <p14:tracePt t="198039" x="9239250" y="4337050"/>
          <p14:tracePt t="198056" x="9220200" y="4337050"/>
          <p14:tracePt t="198072" x="9207500" y="4337050"/>
          <p14:tracePt t="198089" x="9194800" y="4337050"/>
          <p14:tracePt t="198106" x="9182100" y="4337050"/>
          <p14:tracePt t="198122" x="9175750" y="4337050"/>
          <p14:tracePt t="198139" x="9163050" y="4337050"/>
          <p14:tracePt t="200021" x="9169400" y="4387850"/>
          <p14:tracePt t="200028" x="9188450" y="4464050"/>
          <p14:tracePt t="200038" x="9201150" y="4533900"/>
          <p14:tracePt t="200055" x="9245600" y="4641850"/>
          <p14:tracePt t="200071" x="9290050" y="4730750"/>
          <p14:tracePt t="200088" x="9448800" y="4883150"/>
          <p14:tracePt t="200105" x="9575800" y="5003800"/>
          <p14:tracePt t="200122" x="9791700" y="5130800"/>
          <p14:tracePt t="200138" x="9886950" y="5149850"/>
          <p14:tracePt t="200155" x="9969500" y="5130800"/>
          <p14:tracePt t="200173" x="10090150" y="4997450"/>
          <p14:tracePt t="200188" x="10166350" y="4889500"/>
          <p14:tracePt t="200205" x="10242550" y="4711700"/>
          <p14:tracePt t="200223" x="10280650" y="4540250"/>
          <p14:tracePt t="200238" x="10287000" y="4286250"/>
          <p14:tracePt t="200255" x="10287000" y="4121150"/>
          <p14:tracePt t="200272" x="10287000" y="4019550"/>
          <p14:tracePt t="200288" x="10267950" y="3911600"/>
          <p14:tracePt t="200305" x="10248900" y="3778250"/>
          <p14:tracePt t="200322" x="10223500" y="3689350"/>
          <p14:tracePt t="200339" x="10198100" y="3600450"/>
          <p14:tracePt t="200355" x="10179050" y="3524250"/>
          <p14:tracePt t="200371" x="10153650" y="3435350"/>
          <p14:tracePt t="200389" x="10134600" y="3365500"/>
          <p14:tracePt t="200405" x="10121900" y="3321050"/>
          <p14:tracePt t="200422" x="10109200" y="3302000"/>
          <p14:tracePt t="200439" x="10109200" y="3263900"/>
          <p14:tracePt t="200455" x="10109200" y="3232150"/>
          <p14:tracePt t="200471" x="10109200" y="3219450"/>
          <p14:tracePt t="200488" x="10109200" y="3213100"/>
          <p14:tracePt t="200532" x="10109200" y="3206750"/>
          <p14:tracePt t="200540" x="10109200" y="3200400"/>
          <p14:tracePt t="200554" x="10109200" y="3194050"/>
          <p14:tracePt t="200571" x="10109200" y="3187700"/>
          <p14:tracePt t="200588" x="10109200" y="3168650"/>
          <p14:tracePt t="200604" x="10121900" y="3162300"/>
          <p14:tracePt t="200621" x="10134600" y="3143250"/>
          <p14:tracePt t="200638" x="10140950" y="3143250"/>
          <p14:tracePt t="200655" x="10160000" y="3130550"/>
          <p14:tracePt t="200672" x="10166350" y="3130550"/>
          <p14:tracePt t="200704" x="10172700" y="3130550"/>
          <p14:tracePt t="200721" x="10172700" y="3136900"/>
          <p14:tracePt t="200738" x="10172700" y="3149600"/>
          <p14:tracePt t="200754" x="10166350" y="3194050"/>
          <p14:tracePt t="200771" x="10134600" y="3352800"/>
          <p14:tracePt t="200788" x="10128250" y="3448050"/>
          <p14:tracePt t="200805" x="10128250" y="3524250"/>
          <p14:tracePt t="200822" x="10128250" y="3663950"/>
          <p14:tracePt t="200838" x="10160000" y="3898900"/>
          <p14:tracePt t="200855" x="10179050" y="4006850"/>
          <p14:tracePt t="200860" x="10185400" y="4051300"/>
          <p14:tracePt t="200872" x="10204450" y="4191000"/>
          <p14:tracePt t="200888" x="10223500" y="4292600"/>
          <p14:tracePt t="200904" x="10242550" y="4400550"/>
          <p14:tracePt t="200922" x="10274300" y="4559300"/>
          <p14:tracePt t="200938" x="10306050" y="4667250"/>
          <p14:tracePt t="200955" x="10318750" y="4730750"/>
          <p14:tracePt t="200972" x="10318750" y="4756150"/>
          <p14:tracePt t="200988" x="10318750" y="4768850"/>
          <p14:tracePt t="201005" x="10325100" y="4787900"/>
          <p14:tracePt t="201022" x="10331450" y="4819650"/>
          <p14:tracePt t="201039" x="10344150" y="4883150"/>
          <p14:tracePt t="201055" x="10344150" y="4921250"/>
          <p14:tracePt t="201072" x="10344150" y="4953000"/>
          <p14:tracePt t="201088" x="10344150" y="4965700"/>
          <p14:tracePt t="201105" x="10344150" y="4991100"/>
          <p14:tracePt t="201121" x="10344150" y="5010150"/>
          <p14:tracePt t="201138" x="10337800" y="5041900"/>
          <p14:tracePt t="201155" x="10318750" y="5060950"/>
          <p14:tracePt t="201171" x="10306050" y="5067300"/>
          <p14:tracePt t="201189" x="10280650" y="5092700"/>
          <p14:tracePt t="201205" x="10248900" y="5092700"/>
          <p14:tracePt t="201221" x="10223500" y="5092700"/>
          <p14:tracePt t="201238" x="10185400" y="5092700"/>
          <p14:tracePt t="201254" x="10109200" y="5073650"/>
          <p14:tracePt t="201271" x="10064750" y="5073650"/>
          <p14:tracePt t="201288" x="10045700" y="5073650"/>
          <p14:tracePt t="201304" x="10001250" y="5073650"/>
          <p14:tracePt t="201321" x="9982200" y="5073650"/>
          <p14:tracePt t="201338" x="9956800" y="5073650"/>
          <p14:tracePt t="201354" x="9937750" y="5073650"/>
          <p14:tracePt t="201371" x="9918700" y="5073650"/>
          <p14:tracePt t="201387" x="9906000" y="5073650"/>
          <p14:tracePt t="201404" x="9893300" y="5073650"/>
          <p14:tracePt t="201628" x="9874250" y="5060950"/>
          <p14:tracePt t="201635" x="9861550" y="5048250"/>
          <p14:tracePt t="201642" x="9848850" y="5029200"/>
          <p14:tracePt t="201654" x="9829800" y="5016500"/>
          <p14:tracePt t="201671" x="9798050" y="5010150"/>
          <p14:tracePt t="201687" x="9747250" y="4991100"/>
          <p14:tracePt t="201704" x="9721850" y="4972050"/>
          <p14:tracePt t="201720" x="9690100" y="4959350"/>
          <p14:tracePt t="201737" x="9658350" y="4940300"/>
          <p14:tracePt t="201754" x="9639300" y="4927600"/>
          <p14:tracePt t="201770" x="9626600" y="4914900"/>
          <p14:tracePt t="201787" x="9594850" y="4889500"/>
          <p14:tracePt t="201804" x="9563100" y="4857750"/>
          <p14:tracePt t="201820" x="9525000" y="4819650"/>
          <p14:tracePt t="201837" x="9467850" y="4756150"/>
          <p14:tracePt t="201854" x="9442450" y="4730750"/>
          <p14:tracePt t="201870" x="9423400" y="4705350"/>
          <p14:tracePt t="201888" x="9385300" y="4686300"/>
          <p14:tracePt t="201890" x="9372600" y="4679950"/>
          <p14:tracePt t="201904" x="9315450" y="4648200"/>
          <p14:tracePt t="201921" x="9258300" y="4622800"/>
          <p14:tracePt t="201938" x="9194800" y="4603750"/>
          <p14:tracePt t="201954" x="9175750" y="4591050"/>
          <p14:tracePt t="201971" x="9144000" y="4572000"/>
          <p14:tracePt t="201987" x="9131300" y="4565650"/>
          <p14:tracePt t="202004" x="9118600" y="4559300"/>
          <p14:tracePt t="202021" x="9105900" y="4559300"/>
          <p14:tracePt t="202077" x="9099550" y="4559300"/>
          <p14:tracePt t="202113" x="9093200" y="4559300"/>
          <p14:tracePt t="202124" x="9086850" y="4559300"/>
          <p14:tracePt t="202129" x="9086850" y="4565650"/>
          <p14:tracePt t="202138" x="9086850" y="4572000"/>
          <p14:tracePt t="202155" x="9086850" y="4591050"/>
          <p14:tracePt t="202171" x="9086850" y="4616450"/>
          <p14:tracePt t="202188" x="9093200" y="4635500"/>
          <p14:tracePt t="202205" x="9118600" y="4679950"/>
          <p14:tracePt t="202221" x="9124950" y="4699000"/>
          <p14:tracePt t="202238" x="9124950" y="4724400"/>
          <p14:tracePt t="202256" x="9144000" y="4756150"/>
          <p14:tracePt t="202271" x="9175750" y="4794250"/>
          <p14:tracePt t="202288" x="9194800" y="4819650"/>
          <p14:tracePt t="202304" x="9226550" y="4838700"/>
          <p14:tracePt t="202321" x="9251950" y="4857750"/>
          <p14:tracePt t="202337" x="9264650" y="4864100"/>
          <p14:tracePt t="202355" x="9296400" y="4883150"/>
          <p14:tracePt t="202371" x="9315450" y="4895850"/>
          <p14:tracePt t="202387" x="9353550" y="4902200"/>
          <p14:tracePt t="202393" x="9359900" y="4902200"/>
          <p14:tracePt t="202404" x="9366250" y="4902200"/>
          <p14:tracePt t="202421" x="9372600" y="4908550"/>
          <p14:tracePt t="202437" x="9404350" y="4914900"/>
          <p14:tracePt t="202454" x="9429750" y="4921250"/>
          <p14:tracePt t="202471" x="9480550" y="4933950"/>
          <p14:tracePt t="202488" x="9518650" y="4933950"/>
          <p14:tracePt t="202504" x="9537700" y="4940300"/>
          <p14:tracePt t="202521" x="9569450" y="4953000"/>
          <p14:tracePt t="202537" x="9626600" y="4972050"/>
          <p14:tracePt t="202553" x="9652000" y="4984750"/>
          <p14:tracePt t="202570" x="9683750" y="4984750"/>
          <p14:tracePt t="202587" x="9696450" y="4984750"/>
          <p14:tracePt t="202604" x="9702800" y="4984750"/>
          <p14:tracePt t="202621" x="9715500" y="4984750"/>
          <p14:tracePt t="202638" x="9728200" y="4984750"/>
          <p14:tracePt t="202654" x="9740900" y="4984750"/>
          <p14:tracePt t="202671" x="9753600" y="4978400"/>
          <p14:tracePt t="202688" x="9766300" y="4978400"/>
          <p14:tracePt t="202724" x="9772650" y="4978400"/>
          <p14:tracePt t="202838" x="9779000" y="4978400"/>
          <p14:tracePt t="204044" x="9772650" y="4978400"/>
          <p14:tracePt t="204159" x="9766300" y="4978400"/>
          <p14:tracePt t="204282" x="9759950" y="4978400"/>
          <p14:tracePt t="204497" x="9753600" y="4978400"/>
          <p14:tracePt t="206947" x="9753600" y="4972050"/>
          <p14:tracePt t="206991" x="9753600" y="4965700"/>
          <p14:tracePt t="207380" x="9747250" y="4965700"/>
          <p14:tracePt t="207388" x="9740900" y="4965700"/>
          <p14:tracePt t="207422" x="9734550" y="4965700"/>
          <p14:tracePt t="207438" x="9728200" y="4965700"/>
          <p14:tracePt t="207451" x="9721850" y="4965700"/>
          <p14:tracePt t="207466" x="9709150" y="4965700"/>
          <p14:tracePt t="207480" x="9702800" y="4965700"/>
          <p14:tracePt t="207490" x="9696450" y="4965700"/>
          <p14:tracePt t="207501" x="9690100" y="4965700"/>
          <p14:tracePt t="207518" x="9677400" y="4965700"/>
          <p14:tracePt t="207535" x="9664700" y="4965700"/>
          <p14:tracePt t="207551" x="9658350" y="4965700"/>
          <p14:tracePt t="207840" x="9658350" y="4959350"/>
          <p14:tracePt t="207855" x="9664700" y="4959350"/>
          <p14:tracePt t="207862" x="9671050" y="4946650"/>
          <p14:tracePt t="207870" x="9671050" y="4940300"/>
          <p14:tracePt t="207884" x="9671050" y="4921250"/>
          <p14:tracePt t="207901" x="9677400" y="4864100"/>
          <p14:tracePt t="207918" x="9683750" y="4832350"/>
          <p14:tracePt t="207934" x="9683750" y="4749800"/>
          <p14:tracePt t="207951" x="9683750" y="4724400"/>
          <p14:tracePt t="207968" x="9683750" y="4711700"/>
          <p14:tracePt t="207984" x="9683750" y="4686300"/>
          <p14:tracePt t="208001" x="9683750" y="4667250"/>
          <p14:tracePt t="208018" x="9683750" y="4660900"/>
          <p14:tracePt t="208034" x="9683750" y="4629150"/>
          <p14:tracePt t="208051" x="9683750" y="4616450"/>
          <p14:tracePt t="208085" x="9677400" y="4610100"/>
          <p14:tracePt t="208101" x="9671050" y="4565650"/>
          <p14:tracePt t="208118" x="9658350" y="4508500"/>
          <p14:tracePt t="208134" x="9658350" y="4476750"/>
          <p14:tracePt t="208151" x="9652000" y="4425950"/>
          <p14:tracePt t="208168" x="9652000" y="4406900"/>
          <p14:tracePt t="208184" x="9652000" y="4400550"/>
          <p14:tracePt t="208201" x="9645650" y="4381500"/>
          <p14:tracePt t="208218" x="9639300" y="4362450"/>
          <p14:tracePt t="208234" x="9632950" y="4356100"/>
          <p14:tracePt t="208251" x="9626600" y="4305300"/>
          <p14:tracePt t="208268" x="9626600" y="4286250"/>
          <p14:tracePt t="208284" x="9620250" y="4241800"/>
          <p14:tracePt t="208301" x="9613900" y="4184650"/>
          <p14:tracePt t="208317" x="9607550" y="4146550"/>
          <p14:tracePt t="208334" x="9594850" y="4114800"/>
          <p14:tracePt t="208351" x="9588500" y="4076700"/>
          <p14:tracePt t="208368" x="9588500" y="4057650"/>
          <p14:tracePt t="208385" x="9588500" y="4013200"/>
          <p14:tracePt t="208402" x="9588500" y="3981450"/>
          <p14:tracePt t="208418" x="9588500" y="3917950"/>
          <p14:tracePt t="208434" x="9588500" y="3873500"/>
          <p14:tracePt t="208451" x="9588500" y="3835400"/>
          <p14:tracePt t="208468" x="9588500" y="3803650"/>
          <p14:tracePt t="208485" x="9582150" y="3790950"/>
          <p14:tracePt t="208502" x="9582150" y="3784600"/>
          <p14:tracePt t="208505" x="9582150" y="3778250"/>
          <p14:tracePt t="208518" x="9582150" y="3771900"/>
          <p14:tracePt t="208535" x="9575800" y="3740150"/>
          <p14:tracePt t="208551" x="9575800" y="3727450"/>
          <p14:tracePt t="208568" x="9575800" y="3689350"/>
          <p14:tracePt t="208584" x="9575800" y="3670300"/>
          <p14:tracePt t="208601" x="9575800" y="3651250"/>
          <p14:tracePt t="208618" x="9575800" y="3613150"/>
          <p14:tracePt t="208634" x="9575800" y="3575050"/>
          <p14:tracePt t="208651" x="9575800" y="3543300"/>
          <p14:tracePt t="208667" x="9575800" y="3505200"/>
          <p14:tracePt t="208684" x="9575800" y="3448050"/>
          <p14:tracePt t="208701" x="9575800" y="3429000"/>
          <p14:tracePt t="208718" x="9575800" y="3397250"/>
          <p14:tracePt t="208734" x="9575800" y="3365500"/>
          <p14:tracePt t="208751" x="9575800" y="3352800"/>
          <p14:tracePt t="208768" x="9575800" y="3346450"/>
          <p14:tracePt t="208784" x="9575800" y="3340100"/>
          <p14:tracePt t="209030" x="9575800" y="3346450"/>
          <p14:tracePt t="209059" x="9569450" y="3346450"/>
          <p14:tracePt t="209319" x="9569450" y="3352800"/>
          <p14:tracePt t="209347" x="9563100" y="3352800"/>
          <p14:tracePt t="210342" x="9563100" y="3359150"/>
          <p14:tracePt t="210378" x="9556750" y="3365500"/>
          <p14:tracePt t="210386" x="9550400" y="3371850"/>
          <p14:tracePt t="210392" x="9550400" y="3378200"/>
          <p14:tracePt t="210400" x="9550400" y="3384550"/>
          <p14:tracePt t="210417" x="9531350" y="3416300"/>
          <p14:tracePt t="210435" x="9512300" y="3486150"/>
          <p14:tracePt t="210450" x="9499600" y="3556000"/>
          <p14:tracePt t="210467" x="9486900" y="3638550"/>
          <p14:tracePt t="210484" x="9461500" y="3727450"/>
          <p14:tracePt t="210500" x="9436100" y="3930650"/>
          <p14:tracePt t="210519" x="9436100" y="4102100"/>
          <p14:tracePt t="210534" x="9442450" y="4368800"/>
          <p14:tracePt t="210537" x="9448800" y="4470400"/>
          <p14:tracePt t="210551" x="9448800" y="4641850"/>
          <p14:tracePt t="210567" x="9448800" y="4787900"/>
          <p14:tracePt t="210583" x="9448800" y="4889500"/>
          <p14:tracePt t="210600" x="9448800" y="4978400"/>
          <p14:tracePt t="210617" x="9448800" y="5016500"/>
          <p14:tracePt t="210633" x="9442450" y="5060950"/>
          <p14:tracePt t="210650" x="9436100" y="5149850"/>
          <p14:tracePt t="210667" x="9436100" y="5181600"/>
          <p14:tracePt t="210683" x="9429750" y="5187950"/>
          <p14:tracePt t="210700" x="9429750" y="5200650"/>
          <p14:tracePt t="210717" x="9429750" y="5213350"/>
          <p14:tracePt t="210733" x="9429750" y="5219700"/>
          <p14:tracePt t="211385" x="9417050" y="5238750"/>
          <p14:tracePt t="211392" x="9398000" y="5251450"/>
          <p14:tracePt t="211400" x="9385300" y="5283200"/>
          <p14:tracePt t="211416" x="9359900" y="5302250"/>
          <p14:tracePt t="211433" x="9353550" y="5314950"/>
          <p14:tracePt t="211450" x="9340850" y="5334000"/>
          <p14:tracePt t="211466" x="9321800" y="5340350"/>
          <p14:tracePt t="211483" x="9315450" y="5346700"/>
          <p14:tracePt t="211499" x="9309100" y="5359400"/>
          <p14:tracePt t="211517" x="9290050" y="5378450"/>
          <p14:tracePt t="211534" x="9283700" y="5384800"/>
          <p14:tracePt t="211550" x="9271000" y="5384800"/>
          <p14:tracePt t="211574" x="9264650" y="5384800"/>
          <p14:tracePt t="211596" x="9258300" y="5384800"/>
          <p14:tracePt t="211610" x="9251950" y="5384800"/>
          <p14:tracePt t="211619" x="9245600" y="5384800"/>
          <p14:tracePt t="211633" x="9239250" y="5391150"/>
          <p14:tracePt t="211650" x="9220200" y="5397500"/>
          <p14:tracePt t="211666" x="9201150" y="5410200"/>
          <p14:tracePt t="211683" x="9188450" y="5429250"/>
          <p14:tracePt t="211699" x="9156700" y="5441950"/>
          <p14:tracePt t="211716" x="9137650" y="5467350"/>
          <p14:tracePt t="211733" x="9093200" y="5505450"/>
          <p14:tracePt t="211749" x="9074150" y="5543550"/>
          <p14:tracePt t="211767" x="9055100" y="5562600"/>
          <p14:tracePt t="211783" x="9036050" y="5613400"/>
          <p14:tracePt t="211800" x="9029700" y="5632450"/>
          <p14:tracePt t="211817" x="9017000" y="5657850"/>
          <p14:tracePt t="211833" x="8997950" y="5676900"/>
          <p14:tracePt t="211850" x="8997950" y="5702300"/>
          <p14:tracePt t="211867" x="8991600" y="5727700"/>
          <p14:tracePt t="211883" x="8985250" y="5765800"/>
          <p14:tracePt t="211900" x="8985250" y="5784850"/>
          <p14:tracePt t="211917" x="8985250" y="5797550"/>
          <p14:tracePt t="211934" x="8985250" y="5810250"/>
          <p14:tracePt t="211950" x="8985250" y="5816600"/>
          <p14:tracePt t="211966" x="8985250" y="5829300"/>
          <p14:tracePt t="211983" x="8985250" y="5867400"/>
          <p14:tracePt t="212015" x="8985250" y="5886450"/>
          <p14:tracePt t="212019" x="8985250" y="5892800"/>
          <p14:tracePt t="212049" x="8991600" y="5911850"/>
          <p14:tracePt t="212066" x="9017000" y="5924550"/>
          <p14:tracePt t="212082" x="9042400" y="5943600"/>
          <p14:tracePt t="212099" x="9086850" y="5956300"/>
          <p14:tracePt t="212116" x="9118600" y="5975350"/>
          <p14:tracePt t="212133" x="9124950" y="5988050"/>
          <p14:tracePt t="212149" x="9144000" y="5988050"/>
          <p14:tracePt t="212166" x="9182100" y="5988050"/>
          <p14:tracePt t="212183" x="9207500" y="5988050"/>
          <p14:tracePt t="212200" x="9245600" y="5988050"/>
          <p14:tracePt t="212216" x="9251950" y="5988050"/>
          <p14:tracePt t="212233" x="9264650" y="5988050"/>
          <p14:tracePt t="212250" x="9296400" y="5981700"/>
          <p14:tracePt t="212266" x="9321800" y="5962650"/>
          <p14:tracePt t="212283" x="9353550" y="5949950"/>
          <p14:tracePt t="212300" x="9378950" y="5943600"/>
          <p14:tracePt t="212316" x="9404350" y="5918200"/>
          <p14:tracePt t="212333" x="9423400" y="5892800"/>
          <p14:tracePt t="212350" x="9442450" y="5861050"/>
          <p14:tracePt t="212366" x="9455150" y="5810250"/>
          <p14:tracePt t="212383" x="9461500" y="5784850"/>
          <p14:tracePt t="212399" x="9461500" y="5759450"/>
          <p14:tracePt t="212416" x="9461500" y="5727700"/>
          <p14:tracePt t="212433" x="9455150" y="5702300"/>
          <p14:tracePt t="212450" x="9442450" y="5676900"/>
          <p14:tracePt t="212467" x="9410700" y="5638800"/>
          <p14:tracePt t="212483" x="9378950" y="5613400"/>
          <p14:tracePt t="212500" x="9353550" y="5600700"/>
          <p14:tracePt t="212517" x="9315450" y="5562600"/>
          <p14:tracePt t="212533" x="9296400" y="5556250"/>
          <p14:tracePt t="212550" x="9264650" y="5543550"/>
          <p14:tracePt t="212554" x="9251950" y="5537200"/>
          <p14:tracePt t="212566" x="9251950" y="5530850"/>
          <p14:tracePt t="212583" x="9239250" y="5530850"/>
          <p14:tracePt t="212600" x="9213850" y="5530850"/>
          <p14:tracePt t="212616" x="9188450" y="5530850"/>
          <p14:tracePt t="212632" x="9150350" y="5543550"/>
          <p14:tracePt t="212649" x="9144000" y="5549900"/>
          <p14:tracePt t="212666" x="9131300" y="5549900"/>
          <p14:tracePt t="212682" x="9124950" y="5549900"/>
          <p14:tracePt t="212699" x="9105900" y="5556250"/>
          <p14:tracePt t="212716" x="9099550" y="5556250"/>
          <p14:tracePt t="213333" x="9099550" y="5562600"/>
          <p14:tracePt t="215450" x="9093200" y="5562600"/>
          <p14:tracePt t="215493" x="9086850" y="5562600"/>
          <p14:tracePt t="217842" x="9048750" y="5537200"/>
          <p14:tracePt t="217849" x="8991600" y="5492750"/>
          <p14:tracePt t="217856" x="8953500" y="5467350"/>
          <p14:tracePt t="217863" x="8909050" y="5435600"/>
          <p14:tracePt t="217880" x="8839200" y="5353050"/>
          <p14:tracePt t="217897" x="8782050" y="5289550"/>
          <p14:tracePt t="217913" x="8750300" y="5238750"/>
          <p14:tracePt t="217930" x="8737600" y="5219700"/>
          <p14:tracePt t="217947" x="8724900" y="5213350"/>
          <p14:tracePt t="218175" x="8724900" y="5207000"/>
          <p14:tracePt t="218189" x="8718550" y="5207000"/>
          <p14:tracePt t="218197" x="8712200" y="5200650"/>
          <p14:tracePt t="218204" x="8712200" y="5194300"/>
          <p14:tracePt t="218214" x="8705850" y="5187950"/>
          <p14:tracePt t="218232" x="8693150" y="5168900"/>
          <p14:tracePt t="218264" x="8693150" y="5162550"/>
          <p14:tracePt t="218284" x="8693150" y="5156200"/>
          <p14:tracePt t="218297" x="8693150" y="5137150"/>
          <p14:tracePt t="218314" x="8693150" y="5118100"/>
          <p14:tracePt t="218330" x="8693150" y="5105400"/>
          <p14:tracePt t="218347" x="8693150" y="5092700"/>
          <p14:tracePt t="218363" x="8705850" y="5067300"/>
          <p14:tracePt t="218380" x="8705850" y="5060950"/>
          <p14:tracePt t="218673" x="8655050" y="5054600"/>
          <p14:tracePt t="218679" x="8534400" y="5035550"/>
          <p14:tracePt t="218687" x="8388350" y="5003800"/>
          <p14:tracePt t="218697" x="8280400" y="4978400"/>
          <p14:tracePt t="218714" x="8013700" y="4851400"/>
          <p14:tracePt t="218730" x="7842250" y="4800600"/>
          <p14:tracePt t="218747" x="7721600" y="4762500"/>
          <p14:tracePt t="218763" x="7670800" y="4743450"/>
          <p14:tracePt t="218780" x="7499350" y="4724400"/>
          <p14:tracePt t="218796" x="7473950" y="4724400"/>
          <p14:tracePt t="218813" x="7467600" y="4724400"/>
          <p14:tracePt t="218830" x="7454900" y="4724400"/>
          <p14:tracePt t="218846" x="7442200" y="4724400"/>
          <p14:tracePt t="218863" x="7429500" y="4724400"/>
          <p14:tracePt t="218880" x="7416800" y="4730750"/>
          <p14:tracePt t="218896" x="7410450" y="4730750"/>
          <p14:tracePt t="218913" x="7391400" y="4737100"/>
          <p14:tracePt t="224156" x="7385050" y="4737100"/>
          <p14:tracePt t="224164" x="7378700" y="4737100"/>
          <p14:tracePt t="224199" x="7391400" y="4724400"/>
          <p14:tracePt t="224206" x="7423150" y="4705350"/>
          <p14:tracePt t="224214" x="7493000" y="4673600"/>
          <p14:tracePt t="224227" x="7569200" y="4654550"/>
          <p14:tracePt t="224244" x="7664450" y="4629150"/>
          <p14:tracePt t="224261" x="7708900" y="4616450"/>
          <p14:tracePt t="224278" x="7854950" y="4502150"/>
          <p14:tracePt t="224294" x="7994650" y="4362450"/>
          <p14:tracePt t="224311" x="8121650" y="4216400"/>
          <p14:tracePt t="224327" x="8235950" y="3994150"/>
          <p14:tracePt t="224344" x="8293100" y="3733800"/>
          <p14:tracePt t="224360" x="8318500" y="3409950"/>
          <p14:tracePt t="224377" x="8318500" y="3206750"/>
          <p14:tracePt t="224394" x="8312150" y="2794000"/>
          <p14:tracePt t="224411" x="8286750" y="2673350"/>
          <p14:tracePt t="224427" x="8267700" y="2552700"/>
          <p14:tracePt t="224444" x="8185150" y="2419350"/>
          <p14:tracePt t="224461" x="8121650" y="2362200"/>
          <p14:tracePt t="224477" x="8045450" y="2311400"/>
          <p14:tracePt t="224494" x="7981950" y="2273300"/>
          <p14:tracePt t="224510" x="7912100" y="2228850"/>
          <p14:tracePt t="224527" x="7778750" y="2203450"/>
          <p14:tracePt t="224544" x="7569200" y="2209800"/>
          <p14:tracePt t="224560" x="7118350" y="2374900"/>
          <p14:tracePt t="224577" x="6959600" y="2495550"/>
          <p14:tracePt t="224594" x="6851650" y="2578100"/>
          <p14:tracePt t="224610" x="6775450" y="2628900"/>
          <p14:tracePt t="224627" x="6750050" y="2673350"/>
          <p14:tracePt t="224644" x="6737350" y="2711450"/>
          <p14:tracePt t="224660" x="6731000" y="2749550"/>
          <p14:tracePt t="224677" x="6731000" y="2774950"/>
          <p14:tracePt t="224694" x="6731000" y="2794000"/>
          <p14:tracePt t="224710" x="6769100" y="2813050"/>
          <p14:tracePt t="224727" x="6807200" y="2806700"/>
          <p14:tracePt t="224744" x="6838950" y="2781300"/>
          <p14:tracePt t="224760" x="6883400" y="2717800"/>
          <p14:tracePt t="224777" x="6896100" y="2686050"/>
          <p14:tracePt t="224794" x="6902450" y="2641600"/>
          <p14:tracePt t="224798" x="6902450" y="2603500"/>
          <p14:tracePt t="224811" x="6902450" y="2533650"/>
          <p14:tracePt t="224827" x="6902450" y="2482850"/>
          <p14:tracePt t="224844" x="6902450" y="2444750"/>
          <p14:tracePt t="224861" x="6908800" y="2419350"/>
          <p14:tracePt t="224878" x="6908800" y="2406650"/>
          <p14:tracePt t="224894" x="6908800" y="2400300"/>
          <p14:tracePt t="224970" x="6908800" y="2406650"/>
          <p14:tracePt t="224978" x="6908800" y="2419350"/>
          <p14:tracePt t="224985" x="6908800" y="2432050"/>
          <p14:tracePt t="224994" x="6908800" y="2451100"/>
          <p14:tracePt t="225010" x="6908800" y="2489200"/>
          <p14:tracePt t="225028" x="6934200" y="2540000"/>
          <p14:tracePt t="225044" x="6953250" y="2571750"/>
          <p14:tracePt t="225061" x="6978650" y="2616200"/>
          <p14:tracePt t="225078" x="7023100" y="2724150"/>
          <p14:tracePt t="225094" x="7061200" y="2825750"/>
          <p14:tracePt t="225111" x="7086600" y="2901950"/>
          <p14:tracePt t="225127" x="7099300" y="2959100"/>
          <p14:tracePt t="225144" x="7143750" y="3105150"/>
          <p14:tracePt t="225161" x="7156450" y="3181350"/>
          <p14:tracePt t="225177" x="7175500" y="3251200"/>
          <p14:tracePt t="225194" x="7175500" y="3308350"/>
          <p14:tracePt t="225211" x="7188200" y="3429000"/>
          <p14:tracePt t="225227" x="7188200" y="3600450"/>
          <p14:tracePt t="225244" x="7188200" y="3790950"/>
          <p14:tracePt t="225261" x="7188200" y="3937000"/>
          <p14:tracePt t="225277" x="7188200" y="4076700"/>
          <p14:tracePt t="225295" x="7188200" y="4222750"/>
          <p14:tracePt t="225311" x="7188200" y="4356100"/>
          <p14:tracePt t="225327" x="7188200" y="4489450"/>
          <p14:tracePt t="225345" x="7188200" y="4641850"/>
          <p14:tracePt t="225360" x="7188200" y="4686300"/>
          <p14:tracePt t="225377" x="7188200" y="4705350"/>
          <p14:tracePt t="225394" x="7188200" y="4718050"/>
          <p14:tracePt t="225411" x="7181850" y="4737100"/>
          <p14:tracePt t="225427" x="7099300" y="4749800"/>
          <p14:tracePt t="225444" x="6959600" y="4756150"/>
          <p14:tracePt t="225460" x="6743700" y="4737100"/>
          <p14:tracePt t="225477" x="6381750" y="4622800"/>
          <p14:tracePt t="225494" x="6140450" y="4406900"/>
          <p14:tracePt t="225511" x="5746750" y="3689350"/>
          <p14:tracePt t="225527" x="5670550" y="3327400"/>
          <p14:tracePt t="225544" x="5594350" y="2927350"/>
          <p14:tracePt t="225561" x="5568950" y="2432050"/>
          <p14:tracePt t="225577" x="5543550" y="2292350"/>
          <p14:tracePt t="225593" x="5505450" y="2152650"/>
          <p14:tracePt t="225610" x="5461000" y="2051050"/>
          <p14:tracePt t="225627" x="5410200" y="1917700"/>
          <p14:tracePt t="225643" x="5378450" y="1873250"/>
          <p14:tracePt t="225660" x="5365750" y="1841500"/>
          <p14:tracePt t="225677" x="5359400" y="1765300"/>
          <p14:tracePt t="225693" x="5365750" y="1720850"/>
          <p14:tracePt t="225710" x="5378450" y="1670050"/>
          <p14:tracePt t="225727" x="5384800" y="1625600"/>
          <p14:tracePt t="225744" x="5384800" y="1600200"/>
          <p14:tracePt t="225760" x="5384800" y="1593850"/>
          <p14:tracePt t="225777" x="5384800" y="1587500"/>
          <p14:tracePt t="225793" x="5378450" y="1587500"/>
          <p14:tracePt t="225810" x="5365750" y="1593850"/>
          <p14:tracePt t="225827" x="5346700" y="1644650"/>
          <p14:tracePt t="225843" x="5334000" y="1682750"/>
          <p14:tracePt t="225860" x="5321300" y="1727200"/>
          <p14:tracePt t="225877" x="5314950" y="1765300"/>
          <p14:tracePt t="225893" x="5314950" y="1873250"/>
          <p14:tracePt t="225910" x="5314950" y="1981200"/>
          <p14:tracePt t="225926" x="5314950" y="2076450"/>
          <p14:tracePt t="225943" x="5314950" y="2266950"/>
          <p14:tracePt t="225960" x="5314950" y="2425700"/>
          <p14:tracePt t="225976" x="5314950" y="2501900"/>
          <p14:tracePt t="225993" x="5334000" y="2781300"/>
          <p14:tracePt t="226010" x="5359400" y="2908300"/>
          <p14:tracePt t="226026" x="5372100" y="3073400"/>
          <p14:tracePt t="226043" x="5410200" y="3371850"/>
          <p14:tracePt t="226060" x="5410200" y="3517900"/>
          <p14:tracePt t="226076" x="5410200" y="3708400"/>
          <p14:tracePt t="226093" x="5384800" y="3886200"/>
          <p14:tracePt t="226110" x="5334000" y="3975100"/>
          <p14:tracePt t="226126" x="5289550" y="4083050"/>
          <p14:tracePt t="226143" x="5251450" y="4171950"/>
          <p14:tracePt t="226160" x="5226050" y="4222750"/>
          <p14:tracePt t="226176" x="5219700" y="4222750"/>
          <p14:tracePt t="226427" x="5130800" y="4171950"/>
          <p14:tracePt t="226434" x="4984750" y="4025900"/>
          <p14:tracePt t="226444" x="4806950" y="3873500"/>
          <p14:tracePt t="226460" x="4375150" y="3397250"/>
          <p14:tracePt t="226477" x="4165600" y="3105150"/>
          <p14:tracePt t="226494" x="3981450" y="2762250"/>
          <p14:tracePt t="226510" x="3943350" y="2673350"/>
          <p14:tracePt t="226527" x="3898900" y="2603500"/>
          <p14:tracePt t="226544" x="3873500" y="2584450"/>
          <p14:tracePt t="226560" x="3854450" y="2559050"/>
          <p14:tracePt t="226577" x="3841750" y="2552700"/>
          <p14:tracePt t="226593" x="3829050" y="2552700"/>
          <p14:tracePt t="226610" x="3816350" y="2552700"/>
          <p14:tracePt t="226626" x="3810000" y="2552700"/>
          <p14:tracePt t="226643" x="3778250" y="2590800"/>
          <p14:tracePt t="226660" x="3733800" y="2711450"/>
          <p14:tracePt t="226676" x="3695700" y="2844800"/>
          <p14:tracePt t="226693" x="3663950" y="3117850"/>
          <p14:tracePt t="226710" x="3663950" y="3308350"/>
          <p14:tracePt t="226726" x="3663950" y="3556000"/>
          <p14:tracePt t="226743" x="3663950" y="3943350"/>
          <p14:tracePt t="226760" x="3689350" y="4305300"/>
          <p14:tracePt t="226777" x="3708400" y="4591050"/>
          <p14:tracePt t="226794" x="3721100" y="4883150"/>
          <p14:tracePt t="226810" x="3733800" y="5168900"/>
          <p14:tracePt t="226827" x="3733800" y="5308600"/>
          <p14:tracePt t="226831" x="3733800" y="5340350"/>
          <p14:tracePt t="226844" x="3733800" y="5391150"/>
          <p14:tracePt t="226860" x="3733800" y="5422900"/>
          <p14:tracePt t="226877" x="3740150" y="5441950"/>
          <p14:tracePt t="226894" x="3886200" y="5486400"/>
          <p14:tracePt t="226910" x="4076700" y="5486400"/>
          <p14:tracePt t="226927" x="4324350" y="5435600"/>
          <p14:tracePt t="226943" x="4572000" y="5359400"/>
          <p14:tracePt t="226960" x="5200650" y="5156200"/>
          <p14:tracePt t="226976" x="5670550" y="5048250"/>
          <p14:tracePt t="226993" x="5994400" y="5010150"/>
          <p14:tracePt t="227009" x="6299200" y="5029200"/>
          <p14:tracePt t="227026" x="6413500" y="5041900"/>
          <p14:tracePt t="227043" x="6496050" y="5060950"/>
          <p14:tracePt t="227059" x="6553200" y="5073650"/>
          <p14:tracePt t="227076" x="6572250" y="5073650"/>
          <p14:tracePt t="227414" x="6616700" y="5054600"/>
          <p14:tracePt t="227421" x="6692900" y="5022850"/>
          <p14:tracePt t="227429" x="6788150" y="4984750"/>
          <p14:tracePt t="227443" x="6959600" y="4940300"/>
          <p14:tracePt t="227459" x="7131050" y="4908550"/>
          <p14:tracePt t="227476" x="7264400" y="4889500"/>
          <p14:tracePt t="227493" x="7423150" y="4876800"/>
          <p14:tracePt t="227509" x="7556500" y="4876800"/>
          <p14:tracePt t="227526" x="7670800" y="4876800"/>
          <p14:tracePt t="227543" x="7810500" y="4876800"/>
          <p14:tracePt t="227559" x="7842250" y="4876800"/>
          <p14:tracePt t="227576" x="7867650" y="4876800"/>
          <p14:tracePt t="227593" x="7874000" y="4876800"/>
          <p14:tracePt t="227997" x="7880350" y="4819650"/>
          <p14:tracePt t="228004" x="7893050" y="4686300"/>
          <p14:tracePt t="228012" x="7893050" y="4495800"/>
          <p14:tracePt t="228026" x="7886700" y="4032250"/>
          <p14:tracePt t="228042" x="7861300" y="3594100"/>
          <p14:tracePt t="228059" x="7861300" y="3117850"/>
          <p14:tracePt t="228075" x="7854950" y="2755900"/>
          <p14:tracePt t="228092" x="7848600" y="2647950"/>
          <p14:tracePt t="228109" x="7829550" y="2616200"/>
          <p14:tracePt t="228126" x="7829550" y="2597150"/>
          <p14:tracePt t="228142" x="7829550" y="2584450"/>
          <p14:tracePt t="228183" x="7829550" y="2578100"/>
          <p14:tracePt t="228192" x="7829550" y="2565400"/>
          <p14:tracePt t="228209" x="7829550" y="2546350"/>
          <p14:tracePt t="228226" x="7823200" y="2527300"/>
          <p14:tracePt t="228242" x="7810500" y="2482850"/>
          <p14:tracePt t="228259" x="7797800" y="2400300"/>
          <p14:tracePt t="228276" x="7791450" y="2330450"/>
          <p14:tracePt t="228292" x="7785100" y="2279650"/>
          <p14:tracePt t="228309" x="7785100" y="2273300"/>
          <p14:tracePt t="228326" x="7785100" y="2266950"/>
          <p14:tracePt t="228394" x="7772400" y="2266950"/>
          <p14:tracePt t="228422" x="7766050" y="2266950"/>
          <p14:tracePt t="228430" x="7759700" y="2266950"/>
          <p14:tracePt t="228437" x="7759700" y="2273300"/>
          <p14:tracePt t="228444" x="7753350" y="2273300"/>
          <p14:tracePt t="228459" x="7734300" y="2305050"/>
          <p14:tracePt t="228476" x="7708900" y="2336800"/>
          <p14:tracePt t="228492" x="7696200" y="2355850"/>
          <p14:tracePt t="228509" x="7683500" y="2374900"/>
          <p14:tracePt t="228525" x="7658100" y="2381250"/>
          <p14:tracePt t="228542" x="7626350" y="2387600"/>
          <p14:tracePt t="228559" x="7594600" y="2393950"/>
          <p14:tracePt t="228576" x="7512050" y="2413000"/>
          <p14:tracePt t="228592" x="7480300" y="2413000"/>
          <p14:tracePt t="228609" x="7461250" y="2413000"/>
          <p14:tracePt t="228625" x="7448550" y="2413000"/>
          <p14:tracePt t="228642" x="7423150" y="2413000"/>
          <p14:tracePt t="228659" x="7359650" y="2432050"/>
          <p14:tracePt t="228676" x="7308850" y="2444750"/>
          <p14:tracePt t="228692" x="7289800" y="2444750"/>
          <p14:tracePt t="228709" x="7277100" y="2444750"/>
          <p14:tracePt t="228725" x="7258050" y="2444750"/>
          <p14:tracePt t="228742" x="7251700" y="2451100"/>
          <p14:tracePt t="228856" x="7245350" y="2451100"/>
          <p14:tracePt t="228921" x="7239000" y="2451100"/>
          <p14:tracePt t="228972" x="7232650" y="2451100"/>
          <p14:tracePt t="229994" x="7239000" y="2463800"/>
          <p14:tracePt t="230001" x="7239000" y="2470150"/>
          <p14:tracePt t="230008" x="7245350" y="2470150"/>
          <p14:tracePt t="230025" x="7277100" y="2495550"/>
          <p14:tracePt t="230042" x="7302500" y="2546350"/>
          <p14:tracePt t="230058" x="7334250" y="2609850"/>
          <p14:tracePt t="230075" x="7359650" y="2692400"/>
          <p14:tracePt t="230091" x="7372350" y="2743200"/>
          <p14:tracePt t="230108" x="7410450" y="2838450"/>
          <p14:tracePt t="230125" x="7473950" y="3105150"/>
          <p14:tracePt t="230141" x="7518400" y="3257550"/>
          <p14:tracePt t="230159" x="7543800" y="3543300"/>
          <p14:tracePt t="230175" x="7543800" y="3663950"/>
          <p14:tracePt t="230192" x="7537450" y="3854450"/>
          <p14:tracePt t="230209" x="7512050" y="4127500"/>
          <p14:tracePt t="230225" x="7473950" y="4419600"/>
          <p14:tracePt t="230242" x="7448550" y="4622800"/>
          <p14:tracePt t="230259" x="7404100" y="4895850"/>
          <p14:tracePt t="230275" x="7378700" y="4972050"/>
          <p14:tracePt t="230292" x="7378700" y="5003800"/>
          <p14:tracePt t="230657" x="7391400" y="5003800"/>
          <p14:tracePt t="230664" x="7404100" y="5003800"/>
          <p14:tracePt t="230675" x="7429500" y="5003800"/>
          <p14:tracePt t="230691" x="7486650" y="5003800"/>
          <p14:tracePt t="230708" x="7524750" y="5003800"/>
          <p14:tracePt t="230724" x="7562850" y="4997450"/>
          <p14:tracePt t="230742" x="7607300" y="4946650"/>
          <p14:tracePt t="230758" x="7632700" y="4895850"/>
          <p14:tracePt t="230774" x="7645400" y="4832350"/>
          <p14:tracePt t="230791" x="7645400" y="4737100"/>
          <p14:tracePt t="230808" x="7613650" y="4591050"/>
          <p14:tracePt t="230825" x="7562850" y="4533900"/>
          <p14:tracePt t="230841" x="7518400" y="4495800"/>
          <p14:tracePt t="230858" x="7454900" y="4476750"/>
          <p14:tracePt t="230874" x="7366000" y="4476750"/>
          <p14:tracePt t="230891" x="7251700" y="4533900"/>
          <p14:tracePt t="230908" x="7150100" y="4610100"/>
          <p14:tracePt t="230924" x="7086600" y="4667250"/>
          <p14:tracePt t="230941" x="7067550" y="4692650"/>
          <p14:tracePt t="230958" x="7048500" y="4743450"/>
          <p14:tracePt t="230974" x="7042150" y="4775200"/>
          <p14:tracePt t="230991" x="7042150" y="4806950"/>
          <p14:tracePt t="231008" x="7061200" y="4857750"/>
          <p14:tracePt t="231024" x="7080250" y="4876800"/>
          <p14:tracePt t="231041" x="7124700" y="4889500"/>
          <p14:tracePt t="231058" x="7175500" y="4895850"/>
          <p14:tracePt t="231074" x="7232650" y="4895850"/>
          <p14:tracePt t="231091" x="7251700" y="4895850"/>
          <p14:tracePt t="231107" x="7264400" y="4895850"/>
          <p14:tracePt t="231124" x="7277100" y="4895850"/>
          <p14:tracePt t="231157" x="7283450" y="4895850"/>
          <p14:tracePt t="231384" x="7283450" y="4908550"/>
          <p14:tracePt t="231413" x="7277100" y="4908550"/>
          <p14:tracePt t="231420" x="7270750" y="4908550"/>
          <p14:tracePt t="231435" x="7264400" y="4908550"/>
          <p14:tracePt t="231442" x="7251700" y="4908550"/>
          <p14:tracePt t="231458" x="7232650" y="4921250"/>
          <p14:tracePt t="231474" x="7188200" y="4940300"/>
          <p14:tracePt t="231491" x="7124700" y="4965700"/>
          <p14:tracePt t="231507" x="7073900" y="4978400"/>
          <p14:tracePt t="231524" x="7042150" y="4991100"/>
          <p14:tracePt t="231541" x="6965950" y="5003800"/>
          <p14:tracePt t="231557" x="6858000" y="5016500"/>
          <p14:tracePt t="231574" x="6800850" y="5016500"/>
          <p14:tracePt t="231591" x="6743700" y="5022850"/>
          <p14:tracePt t="231607" x="6705600" y="5022850"/>
          <p14:tracePt t="231624" x="6686550" y="5022850"/>
          <p14:tracePt t="231641" x="6673850" y="5022850"/>
          <p14:tracePt t="231658" x="6654800" y="5022850"/>
          <p14:tracePt t="231674" x="6610350" y="5022850"/>
          <p14:tracePt t="231691" x="6578600" y="5022850"/>
          <p14:tracePt t="231708" x="6521450" y="5022850"/>
          <p14:tracePt t="231724" x="6502400" y="5022850"/>
          <p14:tracePt t="231741" x="6496050" y="5022850"/>
          <p14:tracePt t="231759" x="6477000" y="5022850"/>
          <p14:tracePt t="231774" x="6464300" y="5022850"/>
          <p14:tracePt t="231791" x="6457950" y="5022850"/>
          <p14:tracePt t="231808" x="6451600" y="5022850"/>
          <p14:tracePt t="231911" x="6445250" y="5022850"/>
          <p14:tracePt t="231918" x="6438900" y="5022850"/>
          <p14:tracePt t="231927" x="6432550" y="5022850"/>
          <p14:tracePt t="231941" x="6419850" y="5022850"/>
          <p14:tracePt t="231958" x="6394450" y="5022850"/>
          <p14:tracePt t="231962" x="6388100" y="5022850"/>
          <p14:tracePt t="231975" x="6350000" y="5022850"/>
          <p14:tracePt t="231991" x="6311900" y="5022850"/>
          <p14:tracePt t="232008" x="6280150" y="5022850"/>
          <p14:tracePt t="232025" x="6210300" y="5022850"/>
          <p14:tracePt t="232041" x="6172200" y="5022850"/>
          <p14:tracePt t="232058" x="6159500" y="5022850"/>
          <p14:tracePt t="232074" x="6108700" y="5022850"/>
          <p14:tracePt t="232091" x="6057900" y="5022850"/>
          <p14:tracePt t="232107" x="6026150" y="5022850"/>
          <p14:tracePt t="232124" x="5969000" y="5022850"/>
          <p14:tracePt t="232141" x="5911850" y="5022850"/>
          <p14:tracePt t="232157" x="5892800" y="5022850"/>
          <p14:tracePt t="232174" x="5873750" y="5022850"/>
          <p14:tracePt t="232190" x="5861050" y="5022850"/>
          <p14:tracePt t="232207" x="5829300" y="5022850"/>
          <p14:tracePt t="232224" x="5810250" y="5022850"/>
          <p14:tracePt t="232241" x="5778500" y="5022850"/>
          <p14:tracePt t="232257" x="5765800" y="5022850"/>
          <p14:tracePt t="232274" x="5753100" y="5022850"/>
          <p14:tracePt t="232291" x="5740400" y="5022850"/>
          <p14:tracePt t="232911" x="5721350" y="5022850"/>
          <p14:tracePt t="232918" x="5702300" y="5022850"/>
          <p14:tracePt t="232926" x="5676900" y="5022850"/>
          <p14:tracePt t="232940" x="5651500" y="5022850"/>
          <p14:tracePt t="232957" x="5626100" y="5029200"/>
          <p14:tracePt t="232973" x="5600700" y="5029200"/>
          <p14:tracePt t="232990" x="5575300" y="5035550"/>
          <p14:tracePt t="233007" x="5556250" y="5035550"/>
          <p14:tracePt t="233023" x="5537200" y="5041900"/>
          <p14:tracePt t="233041" x="5499100" y="5048250"/>
          <p14:tracePt t="233057" x="5480050" y="5048250"/>
          <p14:tracePt t="233074" x="5467350" y="5048250"/>
          <p14:tracePt t="233091" x="5448300" y="5048250"/>
          <p14:tracePt t="233107" x="5441950" y="5048250"/>
          <p14:tracePt t="233124" x="5435600" y="5048250"/>
          <p14:tracePt t="233388" x="5429250" y="5048250"/>
          <p14:tracePt t="233403" x="5422900" y="5048250"/>
          <p14:tracePt t="233423" x="5416550" y="5048250"/>
          <p14:tracePt t="233431" x="5410200" y="5048250"/>
          <p14:tracePt t="233440" x="5403850" y="5048250"/>
          <p14:tracePt t="233457" x="5391150" y="5048250"/>
          <p14:tracePt t="233473" x="5378450" y="5048250"/>
          <p14:tracePt t="233490" x="5372100" y="5048250"/>
          <p14:tracePt t="233560" x="5365750" y="5048250"/>
          <p14:tracePt t="233568" x="5359400" y="5048250"/>
          <p14:tracePt t="233576" x="5353050" y="5048250"/>
          <p14:tracePt t="233590" x="5340350" y="5048250"/>
          <p14:tracePt t="233607" x="5334000" y="5048250"/>
          <p14:tracePt t="233624" x="5321300" y="5048250"/>
          <p14:tracePt t="233669" x="5314950" y="5048250"/>
          <p14:tracePt t="233677" x="5308600" y="5048250"/>
          <p14:tracePt t="233690" x="5289550" y="5041900"/>
          <p14:tracePt t="233707" x="5283200" y="5035550"/>
          <p14:tracePt t="233724" x="5270500" y="5035550"/>
          <p14:tracePt t="233741" x="5251450" y="5035550"/>
          <p14:tracePt t="233784" x="5245100" y="5029200"/>
          <p14:tracePt t="233791" x="5238750" y="5022850"/>
          <p14:tracePt t="233806" x="5232400" y="5016500"/>
          <p14:tracePt t="233823" x="5219700" y="5016500"/>
          <p14:tracePt t="233840" x="5207000" y="5016500"/>
          <p14:tracePt t="233856" x="5194300" y="5010150"/>
          <p14:tracePt t="233890" x="5187950" y="5010150"/>
          <p14:tracePt t="234194" x="5181600" y="5010150"/>
          <p14:tracePt t="234201" x="5168900" y="5003800"/>
          <p14:tracePt t="234215" x="5156200" y="4997450"/>
          <p14:tracePt t="234223" x="5143500" y="4991100"/>
          <p14:tracePt t="234239" x="5118100" y="4984750"/>
          <p14:tracePt t="234256" x="5080000" y="4972050"/>
          <p14:tracePt t="234273" x="5054600" y="4965700"/>
          <p14:tracePt t="234289" x="5010150" y="4959350"/>
          <p14:tracePt t="234306" x="4972050" y="4946650"/>
          <p14:tracePt t="234323" x="4946650" y="4946650"/>
          <p14:tracePt t="234339" x="4921250" y="4946650"/>
          <p14:tracePt t="234356" x="4914900" y="4946650"/>
          <p14:tracePt t="234373" x="4889500" y="4946650"/>
          <p14:tracePt t="234389" x="4864100" y="4940300"/>
          <p14:tracePt t="234406" x="4832350" y="4940300"/>
          <p14:tracePt t="234423" x="4806950" y="4940300"/>
          <p14:tracePt t="234439" x="4794250" y="4940300"/>
          <p14:tracePt t="234456" x="4781550" y="4940300"/>
          <p14:tracePt t="234473" x="4775200" y="4940300"/>
          <p14:tracePt t="241843" x="4781550" y="4914900"/>
          <p14:tracePt t="241850" x="4800600" y="4870450"/>
          <p14:tracePt t="241858" x="4813300" y="4826000"/>
          <p14:tracePt t="241870" x="4851400" y="4660900"/>
          <p14:tracePt t="241887" x="4845050" y="4514850"/>
          <p14:tracePt t="241903" x="4787900" y="4368800"/>
          <p14:tracePt t="241919" x="4673600" y="4222750"/>
          <p14:tracePt t="241936" x="4533900" y="4070350"/>
          <p14:tracePt t="241953" x="4406900" y="3994150"/>
          <p14:tracePt t="241969" x="4298950" y="3956050"/>
          <p14:tracePt t="241986" x="4146550" y="3911600"/>
          <p14:tracePt t="242003" x="3937000" y="3898900"/>
          <p14:tracePt t="242019" x="3759200" y="3924300"/>
          <p14:tracePt t="242036" x="3403600" y="4076700"/>
          <p14:tracePt t="242053" x="3270250" y="4159250"/>
          <p14:tracePt t="242070" x="3162300" y="4229100"/>
          <p14:tracePt t="242087" x="3009900" y="4292600"/>
          <p14:tracePt t="242103" x="2819400" y="4438650"/>
          <p14:tracePt t="242120" x="2711450" y="4546600"/>
          <p14:tracePt t="242137" x="2609850" y="4673600"/>
          <p14:tracePt t="242153" x="2571750" y="4718050"/>
          <p14:tracePt t="242170" x="2552700" y="4756150"/>
          <p14:tracePt t="242187" x="2546350" y="4832350"/>
          <p14:tracePt t="242203" x="2565400" y="5003800"/>
          <p14:tracePt t="242220" x="2590800" y="5099050"/>
          <p14:tracePt t="242237" x="2660650" y="5213350"/>
          <p14:tracePt t="242253" x="2832100" y="5448300"/>
          <p14:tracePt t="242270" x="2971800" y="5581650"/>
          <p14:tracePt t="242287" x="3105150" y="5721350"/>
          <p14:tracePt t="242303" x="3333750" y="5930900"/>
          <p14:tracePt t="242320" x="3454400" y="6026150"/>
          <p14:tracePt t="242336" x="3556000" y="6096000"/>
          <p14:tracePt t="242353" x="3784600" y="6248400"/>
          <p14:tracePt t="242369" x="3860800" y="6280150"/>
          <p14:tracePt t="242386" x="4102100" y="6400800"/>
          <p14:tracePt t="242403" x="4248150" y="6451600"/>
          <p14:tracePt t="242419" x="4381500" y="6489700"/>
          <p14:tracePt t="242436" x="4451350" y="6489700"/>
          <p14:tracePt t="242453" x="4540250" y="6457950"/>
          <p14:tracePt t="242469" x="4705350" y="6362700"/>
          <p14:tracePt t="242486" x="4781550" y="6292850"/>
          <p14:tracePt t="242503" x="4864100" y="6223000"/>
          <p14:tracePt t="242519" x="4997450" y="6127750"/>
          <p14:tracePt t="242536" x="5092700" y="6064250"/>
          <p14:tracePt t="242552" x="5187950" y="5975350"/>
          <p14:tracePt t="242556" x="5226050" y="5924550"/>
          <p14:tracePt t="242569" x="5314950" y="5759450"/>
          <p14:tracePt t="242586" x="5403850" y="5480050"/>
          <p14:tracePt t="242602" x="5429250" y="5308600"/>
          <p14:tracePt t="242620" x="5441950" y="5035550"/>
          <p14:tracePt t="242636" x="5429250" y="4933950"/>
          <p14:tracePt t="242653" x="5422900" y="4876800"/>
          <p14:tracePt t="242669" x="5416550" y="4800600"/>
          <p14:tracePt t="242686" x="5378450" y="4584700"/>
          <p14:tracePt t="242702" x="5340350" y="4451350"/>
          <p14:tracePt t="242719" x="5295900" y="4330700"/>
          <p14:tracePt t="242736" x="5213350" y="4127500"/>
          <p14:tracePt t="242752" x="5143500" y="4051300"/>
          <p14:tracePt t="242769" x="5073650" y="4000500"/>
          <p14:tracePt t="242786" x="4883150" y="3917950"/>
          <p14:tracePt t="242802" x="4730750" y="3892550"/>
          <p14:tracePt t="242819" x="4622800" y="3867150"/>
          <p14:tracePt t="242836" x="4470400" y="3848100"/>
          <p14:tracePt t="242852" x="4343400" y="3848100"/>
          <p14:tracePt t="242869" x="4241800" y="3848100"/>
          <p14:tracePt t="242886" x="3975100" y="3892550"/>
          <p14:tracePt t="242902" x="3822700" y="3924300"/>
          <p14:tracePt t="242919" x="3721100" y="3962400"/>
          <p14:tracePt t="242936" x="3632200" y="3994150"/>
          <p14:tracePt t="242952" x="3524250" y="4019550"/>
          <p14:tracePt t="242969" x="3460750" y="4057650"/>
          <p14:tracePt t="242985" x="3416300" y="4089400"/>
          <p14:tracePt t="243003" x="3340100" y="4159250"/>
          <p14:tracePt t="243019" x="3289300" y="4203700"/>
          <p14:tracePt t="243036" x="3244850" y="4229100"/>
          <p14:tracePt t="243052" x="3181350" y="4279900"/>
          <p14:tracePt t="243069" x="3136900" y="4337050"/>
          <p14:tracePt t="243086" x="3086100" y="4425950"/>
          <p14:tracePt t="243102" x="3022600" y="4552950"/>
          <p14:tracePt t="243119" x="3009900" y="4597400"/>
          <p14:tracePt t="243135" x="3003550" y="4641850"/>
          <p14:tracePt t="243152" x="2971800" y="4800600"/>
          <p14:tracePt t="243169" x="2959100" y="4895850"/>
          <p14:tracePt t="243185" x="2959100" y="4959350"/>
          <p14:tracePt t="243202" x="2959100" y="5022850"/>
          <p14:tracePt t="243219" x="2984500" y="5149850"/>
          <p14:tracePt t="243236" x="3016250" y="5251450"/>
          <p14:tracePt t="243252" x="3048000" y="5308600"/>
          <p14:tracePt t="243269" x="3098800" y="5372100"/>
          <p14:tracePt t="243286" x="3206750" y="5480050"/>
          <p14:tracePt t="243302" x="3251200" y="5549900"/>
          <p14:tracePt t="243319" x="3314700" y="5638800"/>
          <p14:tracePt t="243336" x="3403600" y="5734050"/>
          <p14:tracePt t="243352" x="3473450" y="5803900"/>
          <p14:tracePt t="243369" x="3594100" y="5880100"/>
          <p14:tracePt t="243385" x="3683000" y="5949950"/>
          <p14:tracePt t="243402" x="3790950" y="6038850"/>
          <p14:tracePt t="243419" x="3943350" y="6153150"/>
          <p14:tracePt t="243436" x="4019550" y="6203950"/>
          <p14:tracePt t="243452" x="4083050" y="6261100"/>
          <p14:tracePt t="243469" x="4165600" y="6305550"/>
          <p14:tracePt t="243485" x="4318000" y="6369050"/>
          <p14:tracePt t="243502" x="4400550" y="6407150"/>
          <p14:tracePt t="243519" x="4476750" y="6419850"/>
          <p14:tracePt t="243536" x="4622800" y="6432550"/>
          <p14:tracePt t="243553" x="4730750" y="6426200"/>
          <p14:tracePt t="243557" x="4775200" y="6407150"/>
          <p14:tracePt t="243569" x="4832350" y="6375400"/>
          <p14:tracePt t="243586" x="5029200" y="6267450"/>
          <p14:tracePt t="243603" x="5130800" y="6191250"/>
          <p14:tracePt t="243619" x="5213350" y="6134100"/>
          <p14:tracePt t="243636" x="5257800" y="6096000"/>
          <p14:tracePt t="243669" x="5321300" y="6026150"/>
          <p14:tracePt t="243686" x="5429250" y="5937250"/>
          <p14:tracePt t="243702" x="5461000" y="5918200"/>
          <p14:tracePt t="243719" x="5473700" y="5911850"/>
          <p14:tracePt t="243735" x="5486400" y="5899150"/>
          <p14:tracePt t="243752" x="5486400" y="5892800"/>
          <p14:tracePt t="243773" x="5492750" y="5886450"/>
          <p14:tracePt t="243786" x="5499100" y="5880100"/>
          <p14:tracePt t="243802" x="5511800" y="5873750"/>
          <p14:tracePt t="243961" x="5518150" y="5873750"/>
          <p14:tracePt t="244443" x="5511800" y="5873750"/>
          <p14:tracePt t="244453" x="5518150" y="5873750"/>
          <p14:tracePt t="244702" x="5378450" y="5854700"/>
          <p14:tracePt t="244709" x="5156200" y="5829300"/>
          <p14:tracePt t="244718" x="4864100" y="5791200"/>
          <p14:tracePt t="244735" x="4279900" y="5689600"/>
          <p14:tracePt t="244751" x="3638550" y="5530850"/>
          <p14:tracePt t="244768" x="2882900" y="5314950"/>
          <p14:tracePt t="244785" x="2413000" y="5257800"/>
          <p14:tracePt t="244802" x="2171700" y="5251450"/>
          <p14:tracePt t="244818" x="1758950" y="5283200"/>
          <p14:tracePt t="244835" x="1574800" y="5289550"/>
          <p14:tracePt t="244852" x="1428750" y="5289550"/>
          <p14:tracePt t="244869" x="1339850" y="5289550"/>
          <p14:tracePt t="244885" x="1250950" y="5289550"/>
          <p14:tracePt t="244902" x="1174750" y="5289550"/>
          <p14:tracePt t="244919" x="1041400" y="5314950"/>
          <p14:tracePt t="244935" x="984250" y="5327650"/>
          <p14:tracePt t="244952" x="933450" y="5353050"/>
          <p14:tracePt t="244969" x="857250" y="5397500"/>
          <p14:tracePt t="244985" x="806450" y="5422900"/>
          <p14:tracePt t="245002" x="768350" y="5441950"/>
          <p14:tracePt t="245019" x="742950" y="5461000"/>
          <p14:tracePt t="245035" x="704850" y="5505450"/>
          <p14:tracePt t="245052" x="679450" y="5524500"/>
          <p14:tracePt t="245057" x="660400" y="5543550"/>
          <p14:tracePt t="245069" x="654050" y="5568950"/>
          <p14:tracePt t="245085" x="641350" y="5715000"/>
          <p14:tracePt t="245102" x="641350" y="5797550"/>
          <p14:tracePt t="245118" x="641350" y="5867400"/>
          <p14:tracePt t="245135" x="679450" y="5969000"/>
          <p14:tracePt t="245152" x="749300" y="6146800"/>
          <p14:tracePt t="245168" x="781050" y="6223000"/>
          <p14:tracePt t="245186" x="819150" y="6280150"/>
          <p14:tracePt t="245202" x="844550" y="6324600"/>
          <p14:tracePt t="245219" x="857250" y="6362700"/>
          <p14:tracePt t="245236" x="965200" y="6457950"/>
          <p14:tracePt t="245252" x="1060450" y="6527800"/>
          <p14:tracePt t="245268" x="1123950" y="6565900"/>
          <p14:tracePt t="245451" x="2190750" y="6616700"/>
          <p14:tracePt t="245458" x="2260600" y="6604000"/>
          <p14:tracePt t="245468" x="2292350" y="6597650"/>
          <p14:tracePt t="245484" x="2362200" y="6572250"/>
          <p14:tracePt t="245501" x="2406650" y="6546850"/>
          <p14:tracePt t="245518" x="2470150" y="6496050"/>
          <p14:tracePt t="245535" x="2540000" y="6445250"/>
          <p14:tracePt t="245553" x="2641600" y="6318250"/>
          <p14:tracePt t="245568" x="2705100" y="6203950"/>
          <p14:tracePt t="245585" x="2730500" y="6096000"/>
          <p14:tracePt t="245602" x="2730500" y="6019800"/>
          <p14:tracePt t="245618" x="2698750" y="5899150"/>
          <p14:tracePt t="245635" x="2628900" y="5734050"/>
          <p14:tracePt t="245652" x="2552700" y="5600700"/>
          <p14:tracePt t="245668" x="2501900" y="5518150"/>
          <p14:tracePt t="245684" x="2457450" y="5435600"/>
          <p14:tracePt t="245701" x="2425700" y="5391150"/>
          <p14:tracePt t="245718" x="2393950" y="5353050"/>
          <p14:tracePt t="245734" x="2343150" y="5340350"/>
          <p14:tracePt t="245751" x="2279650" y="5334000"/>
          <p14:tracePt t="245769" x="2159000" y="5372100"/>
          <p14:tracePt t="245784" x="2063750" y="5416550"/>
          <p14:tracePt t="245801" x="1943100" y="5486400"/>
          <p14:tracePt t="245818" x="1816100" y="5543550"/>
          <p14:tracePt t="245834" x="1733550" y="5607050"/>
          <p14:tracePt t="245851" x="1714500" y="5619750"/>
          <p14:tracePt t="245868" x="1695450" y="5632450"/>
          <p14:tracePt t="245884" x="1682750" y="5664200"/>
          <p14:tracePt t="245901" x="1670050" y="5689600"/>
          <p14:tracePt t="245918" x="1657350" y="5727700"/>
          <p14:tracePt t="245934" x="1657350" y="5759450"/>
          <p14:tracePt t="245951" x="1663700" y="5803900"/>
          <p14:tracePt t="245968" x="1733550" y="5867400"/>
          <p14:tracePt t="245984" x="1917700" y="6019800"/>
          <p14:tracePt t="246001" x="1974850" y="6076950"/>
          <p14:tracePt t="246018" x="2006600" y="6096000"/>
          <p14:tracePt t="246035" x="2019300" y="6108700"/>
          <p14:tracePt t="246051" x="2044700" y="6127750"/>
          <p14:tracePt t="246068" x="2076450" y="6140450"/>
          <p14:tracePt t="246084" x="2159000" y="6146800"/>
          <p14:tracePt t="246101" x="2292350" y="6146800"/>
          <p14:tracePt t="246118" x="2343150" y="6146800"/>
          <p14:tracePt t="246134" x="2387600" y="6146800"/>
          <p14:tracePt t="246151" x="2425700" y="6146800"/>
          <p14:tracePt t="246168" x="2432050" y="6146800"/>
          <p14:tracePt t="246184" x="2438400" y="6146800"/>
          <p14:tracePt t="246201" x="2444750" y="6146800"/>
          <p14:tracePt t="246245" x="2444750" y="6153150"/>
          <p14:tracePt t="246895" x="2463800" y="6140450"/>
          <p14:tracePt t="246902" x="2495550" y="6121400"/>
          <p14:tracePt t="246909" x="2527300" y="6108700"/>
          <p14:tracePt t="246918" x="2546350" y="6089650"/>
          <p14:tracePt t="246934" x="2578100" y="6076950"/>
          <p14:tracePt t="246951" x="2584450" y="6070600"/>
          <p14:tracePt t="246967" x="2590800" y="6070600"/>
          <p14:tracePt t="247017" x="2597150" y="6070600"/>
          <p14:tracePt t="247089" x="2603500" y="6064250"/>
          <p14:tracePt t="247096" x="2609850" y="6064250"/>
          <p14:tracePt t="247104" x="2616200" y="6057900"/>
          <p14:tracePt t="247118" x="2641600" y="6032500"/>
          <p14:tracePt t="247134" x="2654300" y="6019800"/>
          <p14:tracePt t="247151" x="2667000" y="6007100"/>
          <p14:tracePt t="247168" x="2686050" y="5988050"/>
          <p14:tracePt t="247184" x="2692400" y="5975350"/>
          <p14:tracePt t="247201" x="2698750" y="5937250"/>
          <p14:tracePt t="247218" x="2698750" y="5854700"/>
          <p14:tracePt t="247234" x="2692400" y="5803900"/>
          <p14:tracePt t="247251" x="2667000" y="5778500"/>
          <p14:tracePt t="247268" x="2590800" y="5734050"/>
          <p14:tracePt t="247284" x="2540000" y="5708650"/>
          <p14:tracePt t="247301" x="2476500" y="5683250"/>
          <p14:tracePt t="247318" x="2374900" y="5664200"/>
          <p14:tracePt t="247334" x="2305050" y="5651500"/>
          <p14:tracePt t="247351" x="2241550" y="5651500"/>
          <p14:tracePt t="247367" x="2190750" y="5651500"/>
          <p14:tracePt t="247384" x="2159000" y="5651500"/>
          <p14:tracePt t="247401" x="2101850" y="5651500"/>
          <p14:tracePt t="247418" x="2057400" y="5651500"/>
          <p14:tracePt t="247434" x="2032000" y="5651500"/>
          <p14:tracePt t="247451" x="1987550" y="5657850"/>
          <p14:tracePt t="247467" x="1949450" y="5664200"/>
          <p14:tracePt t="247484" x="1917700" y="5676900"/>
          <p14:tracePt t="247500" x="1879600" y="5695950"/>
          <p14:tracePt t="247517" x="1847850" y="5721350"/>
          <p14:tracePt t="247534" x="1816100" y="5772150"/>
          <p14:tracePt t="247550" x="1784350" y="5816600"/>
          <p14:tracePt t="247567" x="1758950" y="5854700"/>
          <p14:tracePt t="247583" x="1739900" y="5899150"/>
          <p14:tracePt t="247600" x="1714500" y="5969000"/>
          <p14:tracePt t="247617" x="1701800" y="6032500"/>
          <p14:tracePt t="247633" x="1689100" y="6102350"/>
          <p14:tracePt t="247650" x="1689100" y="6178550"/>
          <p14:tracePt t="247667" x="1689100" y="6203950"/>
          <p14:tracePt t="247683" x="1689100" y="6235700"/>
          <p14:tracePt t="247700" x="1689100" y="6261100"/>
          <p14:tracePt t="247717" x="1689100" y="6267450"/>
          <p14:tracePt t="247733" x="1695450" y="6292850"/>
          <p14:tracePt t="247750" x="1701800" y="6318250"/>
          <p14:tracePt t="247767" x="1733550" y="6356350"/>
          <p14:tracePt t="247783" x="1746250" y="6375400"/>
          <p14:tracePt t="247800" x="1765300" y="6407150"/>
          <p14:tracePt t="247817" x="1816100" y="6438900"/>
          <p14:tracePt t="247833" x="1860550" y="6470650"/>
          <p14:tracePt t="247850" x="1930400" y="6502400"/>
          <p14:tracePt t="247866" x="2000250" y="6540500"/>
          <p14:tracePt t="247883" x="2032000" y="6553200"/>
          <p14:tracePt t="247900" x="2057400" y="6565900"/>
          <p14:tracePt t="247950" x="2260600" y="6572250"/>
          <p14:tracePt t="247966" x="2374900" y="6572250"/>
          <p14:tracePt t="247983" x="2444750" y="6572250"/>
          <p14:tracePt t="248000" x="2489200" y="6584950"/>
          <p14:tracePt t="248017" x="2527300" y="6584950"/>
          <p14:tracePt t="248033" x="2546350" y="6584950"/>
          <p14:tracePt t="248050" x="2571750" y="6584950"/>
          <p14:tracePt t="248067" x="2616200" y="6584950"/>
          <p14:tracePt t="248083" x="2635250" y="6584950"/>
          <p14:tracePt t="248100" x="2647950" y="6584950"/>
          <p14:tracePt t="248117" x="2654300" y="6584950"/>
          <p14:tracePt t="255600" x="2679700" y="6565900"/>
          <p14:tracePt t="255607" x="2724150" y="6521450"/>
          <p14:tracePt t="255615" x="2794000" y="6470650"/>
          <p14:tracePt t="255630" x="3016250" y="6299200"/>
          <p14:tracePt t="255646" x="3219450" y="6197600"/>
          <p14:tracePt t="255663" x="3441700" y="6115050"/>
          <p14:tracePt t="255680" x="3683000" y="6045200"/>
          <p14:tracePt t="255696" x="3867150" y="6007100"/>
          <p14:tracePt t="255713" x="4038600" y="5994400"/>
          <p14:tracePt t="255730" x="4311650" y="5975350"/>
          <p14:tracePt t="255747" x="4470400" y="5975350"/>
          <p14:tracePt t="255763" x="4578350" y="5975350"/>
          <p14:tracePt t="255780" x="4724400" y="5975350"/>
          <p14:tracePt t="255797" x="4800600" y="5975350"/>
          <p14:tracePt t="255813" x="4876800" y="5975350"/>
          <p14:tracePt t="255830" x="4940300" y="5962650"/>
          <p14:tracePt t="255846" x="5060950" y="5918200"/>
          <p14:tracePt t="255863" x="5137150" y="5842000"/>
          <p14:tracePt t="255880" x="5251450" y="5607050"/>
          <p14:tracePt t="255897" x="5302250" y="5454650"/>
          <p14:tracePt t="255913" x="5334000" y="5334000"/>
          <p14:tracePt t="255930" x="5353050" y="5251450"/>
          <p14:tracePt t="255946" x="5397500" y="5111750"/>
          <p14:tracePt t="255963" x="5422900" y="4953000"/>
          <p14:tracePt t="255980" x="5461000" y="4813300"/>
          <p14:tracePt t="255996" x="5518150" y="4603750"/>
          <p14:tracePt t="256013" x="5568950" y="4483100"/>
          <p14:tracePt t="256030" x="5588000" y="4419600"/>
          <p14:tracePt t="256046" x="5594350" y="4368800"/>
          <p14:tracePt t="256063" x="5594350" y="4343400"/>
          <p14:tracePt t="256080" x="5588000" y="4337050"/>
          <p14:tracePt t="256097" x="5575300" y="4330700"/>
          <p14:tracePt t="256113" x="5549900" y="4324350"/>
          <p14:tracePt t="256130" x="5473700" y="4311650"/>
          <p14:tracePt t="256147" x="5365750" y="4267200"/>
          <p14:tracePt t="256163" x="5276850" y="4248150"/>
          <p14:tracePt t="256180" x="5238750" y="4235450"/>
          <p14:tracePt t="256196" x="5226050" y="4235450"/>
          <p14:tracePt t="256213" x="5207000" y="4235450"/>
          <p14:tracePt t="256230" x="5194300" y="4235450"/>
          <p14:tracePt t="256247" x="5175250" y="4235450"/>
          <p14:tracePt t="256250" x="5149850" y="4241800"/>
          <p14:tracePt t="256264" x="5099050" y="4279900"/>
          <p14:tracePt t="256280" x="5022850" y="4330700"/>
          <p14:tracePt t="256297" x="4965700" y="4381500"/>
          <p14:tracePt t="256314" x="4933950" y="4413250"/>
          <p14:tracePt t="256330" x="4921250" y="4438650"/>
          <p14:tracePt t="256347" x="4914900" y="4451350"/>
          <p14:tracePt t="256364" x="4914900" y="4470400"/>
          <p14:tracePt t="256380" x="4914900" y="4483100"/>
          <p14:tracePt t="256397" x="4914900" y="4489450"/>
          <p14:tracePt t="256414" x="4914900" y="4508500"/>
          <p14:tracePt t="256430" x="4914900" y="4514850"/>
          <p14:tracePt t="256447" x="4914900" y="4527550"/>
          <p14:tracePt t="256480" x="4914900" y="4533900"/>
          <p14:tracePt t="256587" x="4908550" y="4540250"/>
          <p14:tracePt t="256595" x="4902200" y="4540250"/>
          <p14:tracePt t="256602" x="4883150" y="4546600"/>
          <p14:tracePt t="256613" x="4857750" y="4559300"/>
          <p14:tracePt t="256630" x="4552950" y="4648200"/>
          <p14:tracePt t="256646" x="4260850" y="4711700"/>
          <p14:tracePt t="256663" x="3975100" y="4743450"/>
          <p14:tracePt t="256680" x="3771900" y="4749800"/>
          <p14:tracePt t="256696" x="3511550" y="4749800"/>
          <p14:tracePt t="256713" x="3403600" y="4749800"/>
          <p14:tracePt t="256729" x="3308350" y="4749800"/>
          <p14:tracePt t="256732" x="3270250" y="4743450"/>
          <p14:tracePt t="256746" x="3206750" y="4743450"/>
          <p14:tracePt t="256763" x="3155950" y="4743450"/>
          <p14:tracePt t="256779" x="3124200" y="4743450"/>
          <p14:tracePt t="256796" x="3111500" y="4743450"/>
          <p14:tracePt t="256813" x="3098800" y="4743450"/>
          <p14:tracePt t="256830" x="3092450" y="4743450"/>
          <p14:tracePt t="256846" x="3073400" y="4743450"/>
          <p14:tracePt t="256863" x="3060700" y="4743450"/>
          <p14:tracePt t="256880" x="3054350" y="4743450"/>
          <p14:tracePt t="256897" x="3035300" y="4743450"/>
          <p14:tracePt t="256913" x="3028950" y="4743450"/>
          <p14:tracePt t="257027" x="3028950" y="4749800"/>
          <p14:tracePt t="257035" x="3028950" y="4756150"/>
          <p14:tracePt t="257046" x="3028950" y="4762500"/>
          <p14:tracePt t="257063" x="3060700" y="4781550"/>
          <p14:tracePt t="257080" x="3111500" y="4787900"/>
          <p14:tracePt t="257096" x="3187700" y="4794250"/>
          <p14:tracePt t="257113" x="3282950" y="4794250"/>
          <p14:tracePt t="257130" x="3409950" y="4794250"/>
          <p14:tracePt t="257146" x="3600450" y="4800600"/>
          <p14:tracePt t="257163" x="3879850" y="4838700"/>
          <p14:tracePt t="257180" x="4070350" y="4870450"/>
          <p14:tracePt t="257196" x="4222750" y="4895850"/>
          <p14:tracePt t="257214" x="4457700" y="4940300"/>
          <p14:tracePt t="257229" x="4572000" y="4953000"/>
          <p14:tracePt t="257246" x="4648200" y="4965700"/>
          <p14:tracePt t="257250" x="4692650" y="4965700"/>
          <p14:tracePt t="257263" x="4730750" y="4965700"/>
          <p14:tracePt t="257279" x="4819650" y="4965700"/>
          <p14:tracePt t="257296" x="4876800" y="4965700"/>
          <p14:tracePt t="257313" x="4908550" y="4965700"/>
          <p14:tracePt t="257329" x="4972050" y="4965700"/>
          <p14:tracePt t="257346" x="4997450" y="4965700"/>
          <p14:tracePt t="257363" x="5016500" y="4965700"/>
          <p14:tracePt t="257380" x="5048250" y="4965700"/>
          <p14:tracePt t="257396" x="5099050" y="4965700"/>
          <p14:tracePt t="257413" x="5124450" y="4965700"/>
          <p14:tracePt t="257430" x="5137150" y="4965700"/>
          <p14:tracePt t="257446" x="5143500" y="4965700"/>
          <p14:tracePt t="257517" x="5143500" y="4959350"/>
          <p14:tracePt t="257524" x="5143500" y="4953000"/>
          <p14:tracePt t="257532" x="5143500" y="4933950"/>
          <p14:tracePt t="257546" x="5137150" y="4895850"/>
          <p14:tracePt t="257563" x="5124450" y="4857750"/>
          <p14:tracePt t="257579" x="5099050" y="4806950"/>
          <p14:tracePt t="257596" x="5073650" y="4775200"/>
          <p14:tracePt t="257612" x="5067300" y="4768850"/>
          <p14:tracePt t="257629" x="5054600" y="4756150"/>
          <p14:tracePt t="257646" x="5048250" y="4756150"/>
          <p14:tracePt t="257662" x="5041900" y="4756150"/>
          <p14:tracePt t="257679" x="5035550" y="4756150"/>
          <p14:tracePt t="257696" x="5029200" y="4756150"/>
          <p14:tracePt t="257783" x="5029200" y="4762500"/>
          <p14:tracePt t="257790" x="5029200" y="4768850"/>
          <p14:tracePt t="257798" x="5029200" y="4775200"/>
          <p14:tracePt t="257812" x="5029200" y="4794250"/>
          <p14:tracePt t="257829" x="5029200" y="4826000"/>
          <p14:tracePt t="257846" x="5029200" y="4832350"/>
          <p14:tracePt t="257862" x="5029200" y="4845050"/>
          <p14:tracePt t="257879" x="5029200" y="4870450"/>
          <p14:tracePt t="257896" x="5029200" y="4883150"/>
          <p14:tracePt t="257912" x="5029200" y="4902200"/>
          <p14:tracePt t="257929" x="5029200" y="4914900"/>
          <p14:tracePt t="257945" x="5035550" y="4921250"/>
          <p14:tracePt t="257962" x="5035550" y="4933950"/>
          <p14:tracePt t="257979" x="5035550" y="4940300"/>
          <p14:tracePt t="258036" x="5035550" y="4946650"/>
          <p14:tracePt t="258094" x="5035550" y="4953000"/>
          <p14:tracePt t="258368" x="5035550" y="4946650"/>
          <p14:tracePt t="258376" x="5035550" y="4927600"/>
          <p14:tracePt t="258383" x="5035550" y="4914900"/>
          <p14:tracePt t="258397" x="5035550" y="4902200"/>
          <p14:tracePt t="258413" x="5035550" y="4895850"/>
          <p14:tracePt t="258642" x="5035550" y="4876800"/>
          <p14:tracePt t="258649" x="5016500" y="4838700"/>
          <p14:tracePt t="258663" x="5003800" y="4819650"/>
          <p14:tracePt t="258680" x="4965700" y="4775200"/>
          <p14:tracePt t="258696" x="4940300" y="4762500"/>
          <p14:tracePt t="258713" x="4902200" y="4756150"/>
          <p14:tracePt t="258729" x="4883150" y="4756150"/>
          <p14:tracePt t="258745" x="4845050" y="4756150"/>
          <p14:tracePt t="258762" x="4806950" y="4762500"/>
          <p14:tracePt t="258765" x="4794250" y="4775200"/>
          <p14:tracePt t="258779" x="4756150" y="4845050"/>
          <p14:tracePt t="258795" x="4724400" y="4927600"/>
          <p14:tracePt t="258812" x="4718050" y="4978400"/>
          <p14:tracePt t="258829" x="4718050" y="5035550"/>
          <p14:tracePt t="258845" x="4724400" y="5067300"/>
          <p14:tracePt t="258862" x="4756150" y="5092700"/>
          <p14:tracePt t="258879" x="4838700" y="5124450"/>
          <p14:tracePt t="258895" x="4972050" y="5143500"/>
          <p14:tracePt t="258913" x="5010150" y="5137150"/>
          <p14:tracePt t="258929" x="5073650" y="5099050"/>
          <p14:tracePt t="258945" x="5124450" y="5022850"/>
          <p14:tracePt t="258962" x="5137150" y="4895850"/>
          <p14:tracePt t="258979" x="5111750" y="4775200"/>
          <p14:tracePt t="258995" x="5067300" y="4737100"/>
          <p14:tracePt t="259012" x="4984750" y="4699000"/>
          <p14:tracePt t="259028" x="4902200" y="4673600"/>
          <p14:tracePt t="259045" x="4851400" y="4667250"/>
          <p14:tracePt t="259062" x="4838700" y="4667250"/>
          <p14:tracePt t="259078" x="4813300" y="4667250"/>
          <p14:tracePt t="259095" x="4800600" y="4686300"/>
          <p14:tracePt t="259112" x="4787900" y="4705350"/>
          <p14:tracePt t="259128" x="4781550" y="4756150"/>
          <p14:tracePt t="259145" x="4781550" y="4813300"/>
          <p14:tracePt t="259162" x="4800600" y="4832350"/>
          <p14:tracePt t="259178" x="4851400" y="4864100"/>
          <p14:tracePt t="259195" x="4940300" y="4876800"/>
          <p14:tracePt t="259212" x="4991100" y="4876800"/>
          <p14:tracePt t="259228" x="5035550" y="4864100"/>
          <p14:tracePt t="259245" x="5067300" y="4806950"/>
          <p14:tracePt t="259261" x="5073650" y="4768850"/>
          <p14:tracePt t="259278" x="5073650" y="4743450"/>
          <p14:tracePt t="259295" x="5067300" y="4718050"/>
          <p14:tracePt t="259312" x="5022850" y="4699000"/>
          <p14:tracePt t="259328" x="4972050" y="4692650"/>
          <p14:tracePt t="259345" x="4927600" y="4692650"/>
          <p14:tracePt t="259361" x="4895850" y="4692650"/>
          <p14:tracePt t="259378" x="4883150" y="4692650"/>
          <p14:tracePt t="259395" x="4876800" y="4699000"/>
          <p14:tracePt t="259411" x="4870450" y="4711700"/>
          <p14:tracePt t="259429" x="4870450" y="4724400"/>
          <p14:tracePt t="259445" x="4870450" y="4737100"/>
          <p14:tracePt t="260155" x="4851400" y="4730750"/>
          <p14:tracePt t="260164" x="4800600" y="4718050"/>
          <p14:tracePt t="260170" x="4756150" y="4692650"/>
          <p14:tracePt t="260178" x="4686300" y="4660900"/>
          <p14:tracePt t="260195" x="4527550" y="4622800"/>
          <p14:tracePt t="260212" x="4375150" y="4610100"/>
          <p14:tracePt t="260228" x="4279900" y="4610100"/>
          <p14:tracePt t="260245" x="4197350" y="4610100"/>
          <p14:tracePt t="260263" x="4127500" y="4610100"/>
          <p14:tracePt t="260279" x="4102100" y="4610100"/>
          <p14:tracePt t="260295" x="4083050" y="4610100"/>
          <p14:tracePt t="260300" x="4070350" y="4610100"/>
          <p14:tracePt t="260312" x="4051300" y="4610100"/>
          <p14:tracePt t="260328" x="4019550" y="4616450"/>
          <p14:tracePt t="260345" x="4000500" y="4629150"/>
          <p14:tracePt t="260362" x="3981450" y="4635500"/>
          <p14:tracePt t="260378" x="3968750" y="4667250"/>
          <p14:tracePt t="260395" x="3949700" y="4699000"/>
          <p14:tracePt t="260412" x="3943350" y="4730750"/>
          <p14:tracePt t="260428" x="3943350" y="4781550"/>
          <p14:tracePt t="260445" x="3943350" y="4838700"/>
          <p14:tracePt t="260462" x="3943350" y="4857750"/>
          <p14:tracePt t="260479" x="3956050" y="4876800"/>
          <p14:tracePt t="260495" x="3987800" y="4876800"/>
          <p14:tracePt t="260511" x="4076700" y="4851400"/>
          <p14:tracePt t="260528" x="4235450" y="4787900"/>
          <p14:tracePt t="260544" x="4318000" y="4667250"/>
          <p14:tracePt t="260561" x="4406900" y="4470400"/>
          <p14:tracePt t="260578" x="4495800" y="4229100"/>
          <p14:tracePt t="260594" x="4546600" y="3873500"/>
          <p14:tracePt t="260611" x="4514850" y="3657600"/>
          <p14:tracePt t="260628" x="4483100" y="3473450"/>
          <p14:tracePt t="260644" x="4432300" y="3384550"/>
          <p14:tracePt t="260661" x="4406900" y="3340100"/>
          <p14:tracePt t="260678" x="4381500" y="3302000"/>
          <p14:tracePt t="260696" x="4349750" y="3263900"/>
          <p14:tracePt t="260711" x="4330700" y="3244850"/>
          <p14:tracePt t="260728" x="4305300" y="3238500"/>
          <p14:tracePt t="260744" x="4254500" y="3219450"/>
          <p14:tracePt t="260761" x="4184650" y="3219450"/>
          <p14:tracePt t="260778" x="4140200" y="3219450"/>
          <p14:tracePt t="260794" x="4114800" y="3206750"/>
          <p14:tracePt t="260811" x="4076700" y="3187700"/>
          <p14:tracePt t="260828" x="4044950" y="3175000"/>
          <p14:tracePt t="260844" x="4006850" y="3162300"/>
          <p14:tracePt t="260861" x="3949700" y="3155950"/>
          <p14:tracePt t="260878" x="3905250" y="3155950"/>
          <p14:tracePt t="260894" x="3835400" y="3162300"/>
          <p14:tracePt t="260911" x="3695700" y="3213100"/>
          <p14:tracePt t="260928" x="3644900" y="3244850"/>
          <p14:tracePt t="260944" x="3613150" y="3257550"/>
          <p14:tracePt t="260961" x="3594100" y="3270250"/>
          <p14:tracePt t="260978" x="3587750" y="3302000"/>
          <p14:tracePt t="260994" x="3587750" y="3314700"/>
          <p14:tracePt t="261011" x="3587750" y="3352800"/>
          <p14:tracePt t="261027" x="3587750" y="3371850"/>
          <p14:tracePt t="261044" x="3600450" y="3397250"/>
          <p14:tracePt t="261061" x="3638550" y="3422650"/>
          <p14:tracePt t="261078" x="3721100" y="3441700"/>
          <p14:tracePt t="261094" x="3822700" y="3441700"/>
          <p14:tracePt t="261111" x="3968750" y="3441700"/>
          <p14:tracePt t="261127" x="4146550" y="3441700"/>
          <p14:tracePt t="261144" x="4222750" y="3441700"/>
          <p14:tracePt t="261161" x="4292600" y="3441700"/>
          <p14:tracePt t="261177" x="4343400" y="3441700"/>
          <p14:tracePt t="261194" x="4362450" y="3441700"/>
          <p14:tracePt t="261211" x="4368800" y="3441700"/>
          <p14:tracePt t="261244" x="4356100" y="3441700"/>
          <p14:tracePt t="261261" x="4311650" y="3441700"/>
          <p14:tracePt t="261278" x="4216400" y="3460750"/>
          <p14:tracePt t="261295" x="4013200" y="3517900"/>
          <p14:tracePt t="261311" x="3917950" y="3556000"/>
          <p14:tracePt t="261316" x="3873500" y="3568700"/>
          <p14:tracePt t="261329" x="3790950" y="3587750"/>
          <p14:tracePt t="261345" x="3721100" y="3600450"/>
          <p14:tracePt t="261361" x="3695700" y="3613150"/>
          <p14:tracePt t="261379" x="3676650" y="3613150"/>
          <p14:tracePt t="261394" x="3657600" y="3625850"/>
          <p14:tracePt t="261488" x="3663950" y="3619500"/>
          <p14:tracePt t="261497" x="3683000" y="3613150"/>
          <p14:tracePt t="261504" x="3714750" y="3600450"/>
          <p14:tracePt t="261511" x="3740150" y="3587750"/>
          <p14:tracePt t="261528" x="3867150" y="3543300"/>
          <p14:tracePt t="261545" x="4051300" y="3473450"/>
          <p14:tracePt t="261561" x="4133850" y="3454400"/>
          <p14:tracePt t="261578" x="4191000" y="3454400"/>
          <p14:tracePt t="261596" x="4298950" y="3454400"/>
          <p14:tracePt t="261611" x="4343400" y="3467100"/>
          <p14:tracePt t="261628" x="4362450" y="3473450"/>
          <p14:tracePt t="261644" x="4362450" y="3479800"/>
          <p14:tracePt t="261664" x="4362450" y="3486150"/>
          <p14:tracePt t="261677" x="4279900" y="3517900"/>
          <p14:tracePt t="261694" x="4159250" y="3543300"/>
          <p14:tracePt t="261711" x="3994150" y="3568700"/>
          <p14:tracePt t="261727" x="3854450" y="3594100"/>
          <p14:tracePt t="261744" x="3790950" y="3613150"/>
          <p14:tracePt t="261761" x="3765550" y="3625850"/>
          <p14:tracePt t="261777" x="3740150" y="3625850"/>
          <p14:tracePt t="261794" x="3727450" y="3625850"/>
          <p14:tracePt t="261835" x="3740150" y="3625850"/>
          <p14:tracePt t="261844" x="3759200" y="3625850"/>
          <p14:tracePt t="261861" x="3879850" y="3613150"/>
          <p14:tracePt t="261877" x="4057650" y="3613150"/>
          <p14:tracePt t="261894" x="4146550" y="3613150"/>
          <p14:tracePt t="261911" x="4210050" y="3613150"/>
          <p14:tracePt t="261927" x="4267200" y="3613150"/>
          <p14:tracePt t="261945" x="4286250" y="3625850"/>
          <p14:tracePt t="261961" x="4298950" y="3632200"/>
          <p14:tracePt t="261978" x="4298950" y="3644900"/>
          <p14:tracePt t="261994" x="4286250" y="3663950"/>
          <p14:tracePt t="262011" x="4248150" y="3689350"/>
          <p14:tracePt t="262028" x="4184650" y="3740150"/>
          <p14:tracePt t="262044" x="4159250" y="3759200"/>
          <p14:tracePt t="262061" x="4152900" y="3778250"/>
          <p14:tracePt t="262077" x="4133850" y="3790950"/>
          <p14:tracePt t="262094" x="4127500" y="3797300"/>
          <p14:tracePt t="262110" x="4127500" y="3810000"/>
          <p14:tracePt t="262127" x="4127500" y="3822700"/>
          <p14:tracePt t="262144" x="4127500" y="3835400"/>
          <p14:tracePt t="262160" x="4146550" y="3848100"/>
          <p14:tracePt t="262177" x="4152900" y="3854450"/>
          <p14:tracePt t="262194" x="4165600" y="3873500"/>
          <p14:tracePt t="262210" x="4178300" y="3886200"/>
          <p14:tracePt t="262227" x="4197350" y="3930650"/>
          <p14:tracePt t="262243" x="4241800" y="4076700"/>
          <p14:tracePt t="262260" x="4254500" y="4165600"/>
          <p14:tracePt t="262277" x="4273550" y="4216400"/>
          <p14:tracePt t="262294" x="4286250" y="4292600"/>
          <p14:tracePt t="262310" x="4286250" y="4330700"/>
          <p14:tracePt t="262327" x="4286250" y="4362450"/>
          <p14:tracePt t="262343" x="4260850" y="4406900"/>
          <p14:tracePt t="262360" x="4216400" y="4470400"/>
          <p14:tracePt t="262377" x="4184650" y="4495800"/>
          <p14:tracePt t="262394" x="4178300" y="4508500"/>
          <p14:tracePt t="262410" x="4159250" y="4521200"/>
          <p14:tracePt t="262427" x="4146550" y="4533900"/>
          <p14:tracePt t="262444" x="4140200" y="4540250"/>
          <p14:tracePt t="262460" x="4127500" y="4559300"/>
          <p14:tracePt t="262477" x="4114800" y="4565650"/>
          <p14:tracePt t="262493" x="4102100" y="4578350"/>
          <p14:tracePt t="262510" x="4095750" y="4591050"/>
          <p14:tracePt t="262527" x="4095750" y="4603750"/>
          <p14:tracePt t="262543" x="4095750" y="4616450"/>
          <p14:tracePt t="262560" x="4095750" y="4629150"/>
          <p14:tracePt t="262577" x="4095750" y="4641850"/>
          <p14:tracePt t="262594" x="4095750" y="4654550"/>
          <p14:tracePt t="262611" x="4095750" y="4673600"/>
          <p14:tracePt t="262627" x="4095750" y="4692650"/>
          <p14:tracePt t="262644" x="4095750" y="4724400"/>
          <p14:tracePt t="262660" x="4095750" y="4749800"/>
          <p14:tracePt t="262677" x="4095750" y="4768850"/>
          <p14:tracePt t="262694" x="4095750" y="4775200"/>
          <p14:tracePt t="262710" x="4095750" y="4787900"/>
          <p14:tracePt t="262727" x="4095750" y="4794250"/>
          <p14:tracePt t="262744" x="4095750" y="4806950"/>
          <p14:tracePt t="262779" x="4095750" y="4813300"/>
          <p14:tracePt t="268313" x="4095750" y="4806950"/>
          <p14:tracePt t="268356" x="4102100" y="4806950"/>
          <p14:tracePt t="268852" x="4133850" y="4800600"/>
          <p14:tracePt t="268860" x="4191000" y="4794250"/>
          <p14:tracePt t="268866" x="4241800" y="4794250"/>
          <p14:tracePt t="268874" x="4273550" y="4794250"/>
          <p14:tracePt t="268891" x="4324350" y="4794250"/>
          <p14:tracePt t="268907" x="4349750" y="4794250"/>
          <p14:tracePt t="268924" x="4394200" y="4794250"/>
          <p14:tracePt t="268941" x="4438650" y="4794250"/>
          <p14:tracePt t="268957" x="4508500" y="4800600"/>
          <p14:tracePt t="268974" x="4565650" y="4813300"/>
          <p14:tracePt t="268991" x="4641850" y="4819650"/>
          <p14:tracePt t="269007" x="4667250" y="4826000"/>
          <p14:tracePt t="269024" x="4692650" y="4832350"/>
          <p14:tracePt t="269041" x="4724400" y="4832350"/>
          <p14:tracePt t="269057" x="4749800" y="4832350"/>
          <p14:tracePt t="269074" x="4794250" y="4832350"/>
          <p14:tracePt t="269091" x="4832350" y="4832350"/>
          <p14:tracePt t="269107" x="4857750" y="4832350"/>
          <p14:tracePt t="269124" x="4883150" y="4832350"/>
          <p14:tracePt t="269141" x="4921250" y="4832350"/>
          <p14:tracePt t="269157" x="4933950" y="4832350"/>
          <p14:tracePt t="269174" x="4953000" y="4832350"/>
          <p14:tracePt t="269190" x="4972050" y="4832350"/>
          <p14:tracePt t="269207" x="4978400" y="4832350"/>
          <p14:tracePt t="269224" x="4984750" y="4832350"/>
          <p14:tracePt t="269582" x="4991100" y="4806950"/>
          <p14:tracePt t="269588" x="4997450" y="4787900"/>
          <p14:tracePt t="269596" x="5003800" y="4775200"/>
          <p14:tracePt t="269608" x="5010150" y="4756150"/>
          <p14:tracePt t="269624" x="5022850" y="4724400"/>
          <p14:tracePt t="269641" x="5029200" y="4699000"/>
          <p14:tracePt t="269658" x="5029200" y="4686300"/>
          <p14:tracePt t="269674" x="5029200" y="4679950"/>
          <p14:tracePt t="269691" x="5029200" y="4667250"/>
          <p14:tracePt t="269707" x="5029200" y="4635500"/>
          <p14:tracePt t="269724" x="5029200" y="4622800"/>
          <p14:tracePt t="269741" x="5029200" y="4591050"/>
          <p14:tracePt t="269757" x="5029200" y="4572000"/>
          <p14:tracePt t="269774" x="5029200" y="4559300"/>
          <p14:tracePt t="269791" x="5016500" y="4540250"/>
          <p14:tracePt t="269807" x="5010150" y="4527550"/>
          <p14:tracePt t="269824" x="5003800" y="4521200"/>
          <p14:tracePt t="269840" x="4991100" y="4502150"/>
          <p14:tracePt t="269857" x="4972050" y="4476750"/>
          <p14:tracePt t="269874" x="4959350" y="4464050"/>
          <p14:tracePt t="269890" x="4946650" y="4445000"/>
          <p14:tracePt t="269907" x="4914900" y="4432300"/>
          <p14:tracePt t="269924" x="4902200" y="4425950"/>
          <p14:tracePt t="269941" x="4870450" y="4425950"/>
          <p14:tracePt t="269958" x="4864100" y="4425950"/>
          <p14:tracePt t="269974" x="4851400" y="4425950"/>
          <p14:tracePt t="269991" x="4838700" y="4425950"/>
          <p14:tracePt t="270007" x="4806950" y="4432300"/>
          <p14:tracePt t="270024" x="4787900" y="4445000"/>
          <p14:tracePt t="270041" x="4743450" y="4464050"/>
          <p14:tracePt t="270057" x="4737100" y="4476750"/>
          <p14:tracePt t="270074" x="4724400" y="4483100"/>
          <p14:tracePt t="270090" x="4711700" y="4495800"/>
          <p14:tracePt t="270107" x="4679950" y="4514850"/>
          <p14:tracePt t="270123" x="4654550" y="4527550"/>
          <p14:tracePt t="270140" x="4641850" y="4533900"/>
          <p14:tracePt t="270157" x="4629150" y="4572000"/>
          <p14:tracePt t="270173" x="4629150" y="4603750"/>
          <p14:tracePt t="270190" x="4629150" y="4641850"/>
          <p14:tracePt t="270207" x="4648200" y="4699000"/>
          <p14:tracePt t="270223" x="4654550" y="4724400"/>
          <p14:tracePt t="270240" x="4667250" y="4749800"/>
          <p14:tracePt t="270257" x="4686300" y="4775200"/>
          <p14:tracePt t="270273" x="4711700" y="4813300"/>
          <p14:tracePt t="270290" x="4756150" y="4826000"/>
          <p14:tracePt t="270307" x="4819650" y="4851400"/>
          <p14:tracePt t="270323" x="4864100" y="4864100"/>
          <p14:tracePt t="270340" x="4889500" y="4864100"/>
          <p14:tracePt t="270357" x="4914900" y="4864100"/>
          <p14:tracePt t="270373" x="4940300" y="4864100"/>
          <p14:tracePt t="270390" x="4959350" y="4864100"/>
          <p14:tracePt t="270407" x="4972050" y="4851400"/>
          <p14:tracePt t="270423" x="4997450" y="4800600"/>
          <p14:tracePt t="270440" x="5029200" y="4730750"/>
          <p14:tracePt t="270457" x="5035550" y="4667250"/>
          <p14:tracePt t="270459" x="5035550" y="4629150"/>
          <p14:tracePt t="270473" x="5035550" y="4559300"/>
          <p14:tracePt t="270490" x="5035550" y="4419600"/>
          <p14:tracePt t="270507" x="5035550" y="4292600"/>
          <p14:tracePt t="270523" x="5029200" y="4146550"/>
          <p14:tracePt t="270540" x="5029200" y="3981450"/>
          <p14:tracePt t="270557" x="5010150" y="3822700"/>
          <p14:tracePt t="270573" x="4978400" y="3663950"/>
          <p14:tracePt t="270590" x="4921250" y="3568700"/>
          <p14:tracePt t="270607" x="4857750" y="3498850"/>
          <p14:tracePt t="270623" x="4800600" y="3454400"/>
          <p14:tracePt t="270640" x="4692650" y="3422650"/>
          <p14:tracePt t="270657" x="4616450" y="3416300"/>
          <p14:tracePt t="270673" x="4521200" y="3416300"/>
          <p14:tracePt t="270690" x="4425950" y="3448050"/>
          <p14:tracePt t="270707" x="4394200" y="3467100"/>
          <p14:tracePt t="270724" x="4381500" y="3479800"/>
          <p14:tracePt t="270740" x="4362450" y="3492500"/>
          <p14:tracePt t="270757" x="4349750" y="3505200"/>
          <p14:tracePt t="270773" x="4343400" y="3524250"/>
          <p14:tracePt t="270790" x="4324350" y="3549650"/>
          <p14:tracePt t="270807" x="4324350" y="3568700"/>
          <p14:tracePt t="270823" x="4324350" y="3575050"/>
          <p14:tracePt t="270841" x="4324350" y="3594100"/>
          <p14:tracePt t="270857" x="4324350" y="3619500"/>
          <p14:tracePt t="270873" x="4324350" y="3651250"/>
          <p14:tracePt t="270890" x="4324350" y="3689350"/>
          <p14:tracePt t="270907" x="4324350" y="3733800"/>
          <p14:tracePt t="270924" x="4324350" y="3740150"/>
          <p14:tracePt t="270940" x="4324350" y="3752850"/>
          <p14:tracePt t="270957" x="4324350" y="3759200"/>
          <p14:tracePt t="270960" x="4324350" y="3771900"/>
          <p14:tracePt t="270974" x="4324350" y="3778250"/>
          <p14:tracePt t="270990" x="4324350" y="3784600"/>
          <p14:tracePt t="271527" x="4337050" y="3790950"/>
          <p14:tracePt t="271534" x="4368800" y="3803650"/>
          <p14:tracePt t="271542" x="4394200" y="3822700"/>
          <p14:tracePt t="271557" x="4483100" y="3867150"/>
          <p14:tracePt t="271573" x="4565650" y="3949700"/>
          <p14:tracePt t="271591" x="4692650" y="4102100"/>
          <p14:tracePt t="271606" x="4743450" y="4235450"/>
          <p14:tracePt t="271623" x="4794250" y="4381500"/>
          <p14:tracePt t="271641" x="4819650" y="4502150"/>
          <p14:tracePt t="271657" x="4832350" y="4546600"/>
          <p14:tracePt t="271673" x="4832350" y="4572000"/>
          <p14:tracePt t="271690" x="4832350" y="4597400"/>
          <p14:tracePt t="271706" x="4832350" y="4629150"/>
          <p14:tracePt t="271723" x="4832350" y="4648200"/>
          <p14:tracePt t="271740" x="4832350" y="4654550"/>
          <p14:tracePt t="271756" x="4832350" y="4667250"/>
          <p14:tracePt t="271773" x="4832350" y="4679950"/>
          <p14:tracePt t="271790" x="4819650" y="4705350"/>
          <p14:tracePt t="271806" x="4819650" y="4749800"/>
          <p14:tracePt t="271823" x="4819650" y="4775200"/>
          <p14:tracePt t="271839" x="4819650" y="4813300"/>
          <p14:tracePt t="271856" x="4819650" y="4864100"/>
          <p14:tracePt t="271873" x="4819650" y="4895850"/>
          <p14:tracePt t="271890" x="4838700" y="4965700"/>
          <p14:tracePt t="271906" x="4851400" y="5060950"/>
          <p14:tracePt t="271923" x="4870450" y="5168900"/>
          <p14:tracePt t="271939" x="4870450" y="5226050"/>
          <p14:tracePt t="271956" x="4876800" y="5295900"/>
          <p14:tracePt t="271959" x="4876800" y="5340350"/>
          <p14:tracePt t="271973" x="4876800" y="5435600"/>
          <p14:tracePt t="271989" x="4876800" y="5511800"/>
          <p14:tracePt t="272006" x="4876800" y="5575300"/>
          <p14:tracePt t="272023" x="4876800" y="5657850"/>
          <p14:tracePt t="272039" x="4870450" y="5734050"/>
          <p14:tracePt t="272056" x="4857750" y="5822950"/>
          <p14:tracePt t="272073" x="4845050" y="5873750"/>
          <p14:tracePt t="272089" x="4800600" y="5949950"/>
          <p14:tracePt t="272106" x="4749800" y="5988050"/>
          <p14:tracePt t="272123" x="4660900" y="6045200"/>
          <p14:tracePt t="272139" x="4629150" y="6057900"/>
          <p14:tracePt t="272156" x="4584700" y="6070600"/>
          <p14:tracePt t="272173" x="4514850" y="6089650"/>
          <p14:tracePt t="272189" x="4318000" y="6121400"/>
          <p14:tracePt t="272206" x="4216400" y="6146800"/>
          <p14:tracePt t="272223" x="4076700" y="6197600"/>
          <p14:tracePt t="272239" x="3886200" y="6248400"/>
          <p14:tracePt t="272256" x="3810000" y="6261100"/>
          <p14:tracePt t="272273" x="3740150" y="6267450"/>
          <p14:tracePt t="272289" x="3613150" y="6267450"/>
          <p14:tracePt t="272306" x="3505200" y="6267450"/>
          <p14:tracePt t="272322" x="3397250" y="6267450"/>
          <p14:tracePt t="272339" x="3232150" y="6248400"/>
          <p14:tracePt t="272356" x="3136900" y="6223000"/>
          <p14:tracePt t="272372" x="3054350" y="6210300"/>
          <p14:tracePt t="272389" x="2933700" y="6197600"/>
          <p14:tracePt t="272406" x="2813050" y="6178550"/>
          <p14:tracePt t="272423" x="2705100" y="6172200"/>
          <p14:tracePt t="272439" x="2641600" y="6172200"/>
          <p14:tracePt t="272456" x="2590800" y="6172200"/>
          <p14:tracePt t="272473" x="2546350" y="6159500"/>
          <p14:tracePt t="272489" x="2501900" y="6159500"/>
          <p14:tracePt t="272506" x="2451100" y="6159500"/>
          <p14:tracePt t="272523" x="2419350" y="6159500"/>
          <p14:tracePt t="272540" x="2393950" y="6159500"/>
          <p14:tracePt t="272556" x="2387600" y="6159500"/>
          <p14:tracePt t="272573" x="2368550" y="6159500"/>
          <p14:tracePt t="272590" x="2355850" y="6159500"/>
          <p14:tracePt t="272607" x="2343150" y="6159500"/>
          <p14:tracePt t="272623" x="2336800" y="6159500"/>
          <p14:tracePt t="272640" x="2330450" y="6159500"/>
          <p14:tracePt t="272657" x="2324100" y="6159500"/>
          <p14:tracePt t="272673" x="2311400" y="6159500"/>
          <p14:tracePt t="272690" x="2305050" y="6159500"/>
          <p14:tracePt t="272707" x="2292350" y="6165850"/>
          <p14:tracePt t="272723" x="2279650" y="6165850"/>
          <p14:tracePt t="272740" x="2266950" y="6165850"/>
          <p14:tracePt t="272756" x="2254250" y="6165850"/>
          <p14:tracePt t="272911" x="2260600" y="6165850"/>
          <p14:tracePt t="272926" x="2266950" y="6165850"/>
          <p14:tracePt t="272932" x="2273300" y="6159500"/>
          <p14:tracePt t="272940" x="2286000" y="6153150"/>
          <p14:tracePt t="272956" x="2324100" y="6140450"/>
          <p14:tracePt t="272973" x="2368550" y="6121400"/>
          <p14:tracePt t="272989" x="2476500" y="6076950"/>
          <p14:tracePt t="273006" x="2533650" y="6038850"/>
          <p14:tracePt t="273023" x="2584450" y="5962650"/>
          <p14:tracePt t="273039" x="2705100" y="5778500"/>
          <p14:tracePt t="273056" x="2794000" y="5683250"/>
          <p14:tracePt t="273072" x="2933700" y="5499100"/>
          <p14:tracePt t="273089" x="3073400" y="5276850"/>
          <p14:tracePt t="273106" x="3130550" y="5168900"/>
          <p14:tracePt t="273122" x="3206750" y="5041900"/>
          <p14:tracePt t="273140" x="3257550" y="4927600"/>
          <p14:tracePt t="273156" x="3263900" y="4908550"/>
          <p14:tracePt t="273172" x="3263900" y="4895850"/>
          <p14:tracePt t="273190" x="3263900" y="4889500"/>
          <p14:tracePt t="273206" x="3263900" y="4870450"/>
          <p14:tracePt t="273242" x="3263900" y="4864100"/>
          <p14:tracePt t="273292" x="3263900" y="4857750"/>
          <p14:tracePt t="273299" x="3270250" y="4851400"/>
          <p14:tracePt t="273306" x="3276600" y="4845050"/>
          <p14:tracePt t="273322" x="3295650" y="4832350"/>
          <p14:tracePt t="273339" x="3327400" y="4806950"/>
          <p14:tracePt t="273356" x="3390900" y="4762500"/>
          <p14:tracePt t="273372" x="3435350" y="4749800"/>
          <p14:tracePt t="273389" x="3467100" y="4743450"/>
          <p14:tracePt t="273406" x="3511550" y="4743450"/>
          <p14:tracePt t="273422" x="3536950" y="4743450"/>
          <p14:tracePt t="273439" x="3556000" y="4743450"/>
          <p14:tracePt t="273455" x="3600450" y="4743450"/>
          <p14:tracePt t="273472" x="3644900" y="4743450"/>
          <p14:tracePt t="273489" x="3670300" y="4737100"/>
          <p14:tracePt t="273505" x="3708400" y="4724400"/>
          <p14:tracePt t="273522" x="3727450" y="4718050"/>
          <p14:tracePt t="273538" x="3733800" y="4718050"/>
          <p14:tracePt t="273572" x="3733800" y="4711700"/>
          <p14:tracePt t="273589" x="3746500" y="4667250"/>
          <p14:tracePt t="273605" x="3746500" y="4610100"/>
          <p14:tracePt t="273622" x="3740150" y="4565650"/>
          <p14:tracePt t="273638" x="3695700" y="4527550"/>
          <p14:tracePt t="273655" x="3638550" y="4508500"/>
          <p14:tracePt t="273672" x="3575050" y="4495800"/>
          <p14:tracePt t="273688" x="3511550" y="4495800"/>
          <p14:tracePt t="273705" x="3454400" y="4502150"/>
          <p14:tracePt t="273722" x="3390900" y="4521200"/>
          <p14:tracePt t="273738" x="3295650" y="4572000"/>
          <p14:tracePt t="273755" x="3238500" y="4603750"/>
          <p14:tracePt t="273772" x="3200400" y="4616450"/>
          <p14:tracePt t="273788" x="3143250" y="4629150"/>
          <p14:tracePt t="273805" x="3124200" y="4641850"/>
          <p14:tracePt t="273822" x="3105150" y="4648200"/>
          <p14:tracePt t="273839" x="3086100" y="4648200"/>
          <p14:tracePt t="273855" x="3067050" y="4648200"/>
          <p14:tracePt t="273872" x="3054350" y="4648200"/>
          <p14:tracePt t="273889" x="3048000" y="4660900"/>
          <p14:tracePt t="273905" x="3022600" y="4673600"/>
          <p14:tracePt t="273922" x="3003550" y="4686300"/>
          <p14:tracePt t="273939" x="2971800" y="4711700"/>
          <p14:tracePt t="273955" x="2940050" y="4737100"/>
          <p14:tracePt t="273972" x="2927350" y="4756150"/>
          <p14:tracePt t="273989" x="2908300" y="4794250"/>
          <p14:tracePt t="273992" x="2901950" y="4813300"/>
          <p14:tracePt t="274005" x="2882900" y="4845050"/>
          <p14:tracePt t="274022" x="2882900" y="4864100"/>
          <p14:tracePt t="274039" x="2889250" y="4895850"/>
          <p14:tracePt t="274055" x="2971800" y="4927600"/>
          <p14:tracePt t="274072" x="3048000" y="4927600"/>
          <p14:tracePt t="274089" x="3130550" y="4908550"/>
          <p14:tracePt t="274105" x="3187700" y="4889500"/>
          <p14:tracePt t="274122" x="3213100" y="4870450"/>
          <p14:tracePt t="274139" x="3232150" y="4857750"/>
          <p14:tracePt t="274156" x="3232150" y="4838700"/>
          <p14:tracePt t="274172" x="3232150" y="4826000"/>
          <p14:tracePt t="274188" x="3232150" y="4819650"/>
          <p14:tracePt t="274273" x="3251200" y="4819650"/>
          <p14:tracePt t="274280" x="3276600" y="4813300"/>
          <p14:tracePt t="274289" x="3327400" y="4813300"/>
          <p14:tracePt t="274306" x="3454400" y="4813300"/>
          <p14:tracePt t="274322" x="3740150" y="4800600"/>
          <p14:tracePt t="274338" x="3835400" y="4794250"/>
          <p14:tracePt t="274355" x="3905250" y="4781550"/>
          <p14:tracePt t="274372" x="3956050" y="4756150"/>
          <p14:tracePt t="274388" x="4019550" y="4711700"/>
          <p14:tracePt t="274405" x="4057650" y="4673600"/>
          <p14:tracePt t="274422" x="4089400" y="4610100"/>
          <p14:tracePt t="274438" x="4095750" y="4572000"/>
          <p14:tracePt t="274455" x="4095750" y="4552950"/>
          <p14:tracePt t="274473" x="4095750" y="4527550"/>
          <p14:tracePt t="274489" x="4083050" y="4514850"/>
          <p14:tracePt t="274506" x="4076700" y="4514850"/>
          <p14:tracePt t="274511" x="4070350" y="4514850"/>
          <p14:tracePt t="274526" x="4057650" y="4514850"/>
          <p14:tracePt t="274539" x="4051300" y="4514850"/>
          <p14:tracePt t="274576" x="4044950" y="4514850"/>
          <p14:tracePt t="274582" x="4038600" y="4514850"/>
          <p14:tracePt t="274599" x="4032250" y="4521200"/>
          <p14:tracePt t="274605" x="4032250" y="4527550"/>
          <p14:tracePt t="274622" x="4032250" y="4540250"/>
          <p14:tracePt t="274638" x="4032250" y="4546600"/>
          <p14:tracePt t="274655" x="4032250" y="4584700"/>
          <p14:tracePt t="274671" x="4032250" y="4603750"/>
          <p14:tracePt t="274688" x="4032250" y="4641850"/>
          <p14:tracePt t="274705" x="4032250" y="4660900"/>
          <p14:tracePt t="274721" x="4032250" y="4692650"/>
          <p14:tracePt t="274738" x="4038600" y="4711700"/>
          <p14:tracePt t="274755" x="4044950" y="4749800"/>
          <p14:tracePt t="274772" x="4051300" y="4768850"/>
          <p14:tracePt t="274789" x="4070350" y="4800600"/>
          <p14:tracePt t="274805" x="4089400" y="4845050"/>
          <p14:tracePt t="274822" x="4108450" y="4902200"/>
          <p14:tracePt t="274839" x="4121150" y="4965700"/>
          <p14:tracePt t="274855" x="4146550" y="5022850"/>
          <p14:tracePt t="274871" x="4152900" y="5054600"/>
          <p14:tracePt t="274888" x="4159250" y="5086350"/>
          <p14:tracePt t="274905" x="4159250" y="5194300"/>
          <p14:tracePt t="274921" x="4171950" y="5289550"/>
          <p14:tracePt t="274938" x="4171950" y="5359400"/>
          <p14:tracePt t="274955" x="4152900" y="5480050"/>
          <p14:tracePt t="274972" x="4114800" y="5562600"/>
          <p14:tracePt t="274988" x="4089400" y="5651500"/>
          <p14:tracePt t="275006" x="4044950" y="5740400"/>
          <p14:tracePt t="275022" x="4019550" y="5803900"/>
          <p14:tracePt t="275038" x="3962400" y="5886450"/>
          <p14:tracePt t="275055" x="3930650" y="5949950"/>
          <p14:tracePt t="275071" x="3886200" y="6026150"/>
          <p14:tracePt t="275088" x="3860800" y="6057900"/>
          <p14:tracePt t="275105" x="3822700" y="6076950"/>
          <p14:tracePt t="275121" x="3708400" y="6146800"/>
          <p14:tracePt t="275138" x="3625850" y="6178550"/>
          <p14:tracePt t="275155" x="3543300" y="6210300"/>
          <p14:tracePt t="275171" x="3441700" y="6223000"/>
          <p14:tracePt t="275188" x="3397250" y="6223000"/>
          <p14:tracePt t="275205" x="3359150" y="6223000"/>
          <p14:tracePt t="275222" x="3289300" y="6146800"/>
          <p14:tracePt t="275238" x="3251200" y="6064250"/>
          <p14:tracePt t="275255" x="3232150" y="6019800"/>
          <p14:tracePt t="275271" x="3219450" y="6000750"/>
          <p14:tracePt t="275288" x="3213100" y="5994400"/>
          <p14:tracePt t="275304" x="3213100" y="5981700"/>
          <p14:tracePt t="275338" x="3213100" y="5969000"/>
          <p14:tracePt t="275354" x="3213100" y="5956300"/>
          <p14:tracePt t="275371" x="3225800" y="5949950"/>
          <p14:tracePt t="275388" x="3238500" y="5930900"/>
          <p14:tracePt t="275405" x="3251200" y="5918200"/>
          <p14:tracePt t="275421" x="3257550" y="5918200"/>
          <p14:tracePt t="275454" x="3257550" y="5911850"/>
          <p14:tracePt t="275471" x="3263900" y="5899150"/>
          <p14:tracePt t="275488" x="3282950" y="5873750"/>
          <p14:tracePt t="275533" x="3282950" y="5867400"/>
          <p14:tracePt t="275555" x="3282950" y="5861050"/>
          <p14:tracePt t="275598" x="3282950" y="5854700"/>
          <p14:tracePt t="275605" x="3282950" y="5848350"/>
          <p14:tracePt t="275612" x="3289300" y="5829300"/>
          <p14:tracePt t="275621" x="3295650" y="5816600"/>
          <p14:tracePt t="275638" x="3295650" y="5803900"/>
          <p14:tracePt t="275655" x="3295650" y="5797550"/>
          <p14:tracePt t="275671" x="3295650" y="5784850"/>
          <p14:tracePt t="275688" x="3295650" y="5778500"/>
          <p14:tracePt t="275720" x="3295650" y="5772150"/>
          <p14:tracePt t="275836" x="3295650" y="5765800"/>
          <p14:tracePt t="275902" x="3295650" y="5759450"/>
          <p14:tracePt t="276009" x="3295650" y="5753100"/>
          <p14:tracePt t="276052" x="3295650" y="5740400"/>
          <p14:tracePt t="276089" x="3289300" y="5727700"/>
          <p14:tracePt t="276095" x="3289300" y="5721350"/>
          <p14:tracePt t="276110" x="3289300" y="5715000"/>
          <p14:tracePt t="276121" x="3282950" y="5708650"/>
          <p14:tracePt t="276138" x="3270250" y="5689600"/>
          <p14:tracePt t="276155" x="3263900" y="5683250"/>
          <p14:tracePt t="276171" x="3257550" y="5670550"/>
          <p14:tracePt t="276188" x="3244850" y="5645150"/>
          <p14:tracePt t="276204" x="3238500" y="5575300"/>
          <p14:tracePt t="276221" x="3232150" y="5511800"/>
          <p14:tracePt t="276238" x="3219450" y="5480050"/>
          <p14:tracePt t="276254" x="3213100" y="5461000"/>
          <p14:tracePt t="276271" x="3206750" y="5461000"/>
          <p14:tracePt t="276289" x="3200400" y="5461000"/>
          <p14:tracePt t="276305" x="3181350" y="5480050"/>
          <p14:tracePt t="276321" x="3149600" y="5511800"/>
          <p14:tracePt t="276338" x="3086100" y="5562600"/>
          <p14:tracePt t="276354" x="3022600" y="5613400"/>
          <p14:tracePt t="276371" x="3003550" y="5638800"/>
          <p14:tracePt t="276387" x="2984500" y="5657850"/>
          <p14:tracePt t="276404" x="2965450" y="5670550"/>
          <p14:tracePt t="276421" x="2946400" y="5683250"/>
          <p14:tracePt t="276438" x="2940050" y="5689600"/>
          <p14:tracePt t="276454" x="2927350" y="5708650"/>
          <p14:tracePt t="276471" x="2908300" y="5715000"/>
          <p14:tracePt t="276487" x="2901950" y="5715000"/>
          <p14:tracePt t="276504" x="2895600" y="5715000"/>
          <p14:tracePt t="276916" x="2889250" y="5715000"/>
          <p14:tracePt t="276930" x="2882900" y="5708650"/>
          <p14:tracePt t="276937" x="2876550" y="5708650"/>
          <p14:tracePt t="276944" x="2870200" y="5708650"/>
          <p14:tracePt t="276959" x="2863850" y="5708650"/>
          <p14:tracePt t="276970" x="2857500" y="5708650"/>
          <p14:tracePt t="276987" x="2844800" y="5708650"/>
          <p14:tracePt t="277004" x="2832100" y="5715000"/>
          <p14:tracePt t="277021" x="2825750" y="5727700"/>
          <p14:tracePt t="277037" x="2806700" y="5740400"/>
          <p14:tracePt t="277054" x="2806700" y="5746750"/>
          <p14:tracePt t="277175" x="2806700" y="5753100"/>
          <p14:tracePt t="277192" x="2806700" y="5759450"/>
          <p14:tracePt t="277198" x="2800350" y="5765800"/>
          <p14:tracePt t="277207" x="2794000" y="5772150"/>
          <p14:tracePt t="277221" x="2781300" y="5791200"/>
          <p14:tracePt t="277238" x="2774950" y="5810250"/>
          <p14:tracePt t="277254" x="2743200" y="5848350"/>
          <p14:tracePt t="277270" x="2717800" y="5899150"/>
          <p14:tracePt t="277287" x="2711450" y="5918200"/>
          <p14:tracePt t="277304" x="2692400" y="5949950"/>
          <p14:tracePt t="277320" x="2673350" y="5981700"/>
          <p14:tracePt t="277337" x="2667000" y="6007100"/>
          <p14:tracePt t="277354" x="2654300" y="6032500"/>
          <p14:tracePt t="277370" x="2628900" y="6076950"/>
          <p14:tracePt t="277387" x="2622550" y="6096000"/>
          <p14:tracePt t="277404" x="2616200" y="6134100"/>
          <p14:tracePt t="277420" x="2616200" y="6153150"/>
          <p14:tracePt t="277437" x="2616200" y="6165850"/>
          <p14:tracePt t="277454" x="2609850" y="6172200"/>
          <p14:tracePt t="277471" x="2603500" y="6191250"/>
          <p14:tracePt t="277487" x="2597150" y="6197600"/>
          <p14:tracePt t="277504" x="2584450" y="6210300"/>
          <p14:tracePt t="277520" x="2578100" y="6223000"/>
          <p14:tracePt t="277537" x="2571750" y="6223000"/>
          <p14:tracePt t="277570" x="2565400" y="6223000"/>
          <p14:tracePt t="278150" x="2559050" y="6216650"/>
          <p14:tracePt t="278157" x="2552700" y="6203950"/>
          <p14:tracePt t="278171" x="2546350" y="6197600"/>
          <p14:tracePt t="278187" x="2533650" y="6191250"/>
          <p14:tracePt t="278203" x="2527300" y="6191250"/>
          <p14:tracePt t="278285" x="2514600" y="6191250"/>
          <p14:tracePt t="278299" x="2508250" y="6191250"/>
          <p14:tracePt t="278306" x="2501900" y="6191250"/>
          <p14:tracePt t="278320" x="2495550" y="6191250"/>
          <p14:tracePt t="278336" x="2482850" y="6178550"/>
          <p14:tracePt t="278353" x="2470150" y="6172200"/>
          <p14:tracePt t="278370" x="2463800" y="6172200"/>
          <p14:tracePt t="278387" x="2444750" y="6165850"/>
          <p14:tracePt t="278403" x="2438400" y="6165850"/>
          <p14:tracePt t="278420" x="2425700" y="6165850"/>
          <p14:tracePt t="278436" x="2413000" y="6165850"/>
          <p14:tracePt t="278453" x="2413000" y="6159500"/>
          <p14:tracePt t="278494" x="2406650" y="6159500"/>
          <p14:tracePt t="278503" x="2400300" y="6153150"/>
          <p14:tracePt t="278520" x="2393950" y="6153150"/>
          <p14:tracePt t="278544" x="2393950" y="6146800"/>
          <p14:tracePt t="278594" x="2393950" y="6140450"/>
          <p14:tracePt t="278602" x="2387600" y="6140450"/>
          <p14:tracePt t="278616" x="2381250" y="6134100"/>
          <p14:tracePt t="278624" x="2374900" y="6127750"/>
          <p14:tracePt t="278636" x="2368550" y="6121400"/>
          <p14:tracePt t="278653" x="2362200" y="6115050"/>
          <p14:tracePt t="278670" x="2355850" y="6115050"/>
          <p14:tracePt t="278775" x="2355850" y="6108700"/>
          <p14:tracePt t="279461" x="2349500" y="6108700"/>
          <p14:tracePt t="279498" x="2343150" y="6108700"/>
          <p14:tracePt t="279540" x="2336800" y="6108700"/>
          <p14:tracePt t="280195" x="2330450" y="6102350"/>
          <p14:tracePt t="280202" x="2324100" y="6102350"/>
          <p14:tracePt t="280209" x="2317750" y="6102350"/>
          <p14:tracePt t="280229" x="2305050" y="6102350"/>
          <p14:tracePt t="280253" x="2292350" y="6102350"/>
          <p14:tracePt t="280286" x="2279650" y="6096000"/>
          <p14:tracePt t="280302" x="2260600" y="6096000"/>
          <p14:tracePt t="280319" x="2254250" y="6089650"/>
          <p14:tracePt t="280336" x="2241550" y="6089650"/>
          <p14:tracePt t="280352" x="2235200" y="6089650"/>
          <p14:tracePt t="280369" x="2216150" y="6083300"/>
          <p14:tracePt t="280402" x="2209800" y="6076950"/>
          <p14:tracePt t="280419" x="2197100" y="6064250"/>
          <p14:tracePt t="280435" x="2190750" y="6051550"/>
          <p14:tracePt t="280452" x="2171700" y="6032500"/>
          <p14:tracePt t="280469" x="2159000" y="6000750"/>
          <p14:tracePt t="280486" x="2152650" y="5969000"/>
          <p14:tracePt t="280502" x="2152650" y="5930900"/>
          <p14:tracePt t="280519" x="2146300" y="5842000"/>
          <p14:tracePt t="280536" x="2133600" y="5810250"/>
          <p14:tracePt t="280552" x="2114550" y="5778500"/>
          <p14:tracePt t="280569" x="2101850" y="5759450"/>
          <p14:tracePt t="280585" x="2082800" y="5753100"/>
          <p14:tracePt t="280602" x="2038350" y="5746750"/>
          <p14:tracePt t="280619" x="1993900" y="5746750"/>
          <p14:tracePt t="280636" x="1962150" y="5746750"/>
          <p14:tracePt t="280653" x="1936750" y="5753100"/>
          <p14:tracePt t="280670" x="1892300" y="5784850"/>
          <p14:tracePt t="280686" x="1866900" y="5810250"/>
          <p14:tracePt t="280703" x="1828800" y="5842000"/>
          <p14:tracePt t="280720" x="1803400" y="5873750"/>
          <p14:tracePt t="280736" x="1778000" y="5892800"/>
          <p14:tracePt t="280753" x="1771650" y="5905500"/>
          <p14:tracePt t="280769" x="1758950" y="5937250"/>
          <p14:tracePt t="280786" x="1758950" y="5956300"/>
          <p14:tracePt t="280802" x="1778000" y="6000750"/>
          <p14:tracePt t="280819" x="1809750" y="6032500"/>
          <p14:tracePt t="280836" x="1822450" y="6045200"/>
          <p14:tracePt t="280852" x="1822450" y="6051550"/>
          <p14:tracePt t="280869" x="1828800" y="6051550"/>
          <p14:tracePt t="280952" x="1828800" y="6057900"/>
          <p14:tracePt t="280959" x="1828800" y="6064250"/>
          <p14:tracePt t="280969" x="1828800" y="6070600"/>
          <p14:tracePt t="281342" x="1816100" y="6070600"/>
          <p14:tracePt t="281352" x="1803400" y="6070600"/>
          <p14:tracePt t="281358" x="1797050" y="6070600"/>
          <p14:tracePt t="281370" x="1771650" y="6070600"/>
          <p14:tracePt t="281385" x="1765300" y="6070600"/>
          <p14:tracePt t="281402" x="1758950" y="6070600"/>
          <p14:tracePt t="281419" x="1733550" y="6070600"/>
          <p14:tracePt t="281435" x="1720850" y="6070600"/>
          <p14:tracePt t="281452" x="1708150" y="6070600"/>
          <p14:tracePt t="281469" x="1701800" y="6070600"/>
          <p14:tracePt t="281485" x="1682750" y="6070600"/>
          <p14:tracePt t="281502" x="1670050" y="6070600"/>
          <p14:tracePt t="281518" x="1657350" y="6070600"/>
          <p14:tracePt t="281535" x="1638300" y="6070600"/>
          <p14:tracePt t="281552" x="1631950" y="6070600"/>
          <p14:tracePt t="281568" x="1619250" y="6070600"/>
          <p14:tracePt t="281585" x="1606550" y="6070600"/>
          <p14:tracePt t="281602" x="1593850" y="6070600"/>
          <p14:tracePt t="281619" x="1587500" y="6070600"/>
          <p14:tracePt t="281635" x="1568450" y="6070600"/>
          <p14:tracePt t="281652" x="1549400" y="6070600"/>
          <p14:tracePt t="281669" x="1536700" y="6070600"/>
          <p14:tracePt t="281686" x="1524000" y="6070600"/>
          <p14:tracePt t="281702" x="1511300" y="6070600"/>
          <p14:tracePt t="281735" x="1498600" y="6064250"/>
          <p14:tracePt t="281752" x="1479550" y="6064250"/>
          <p14:tracePt t="281768" x="1473200" y="6064250"/>
          <p14:tracePt t="281802" x="1466850" y="6057900"/>
          <p14:tracePt t="281835" x="1460500" y="6057900"/>
          <p14:tracePt t="281852" x="1435100" y="6057900"/>
          <p14:tracePt t="281868" x="1428750" y="6057900"/>
          <p14:tracePt t="281885" x="1416050" y="6057900"/>
          <p14:tracePt t="281902" x="1403350" y="6057900"/>
          <p14:tracePt t="281918" x="1390650" y="6057900"/>
          <p14:tracePt t="281936" x="1377950" y="6051550"/>
          <p14:tracePt t="281952" x="1339850" y="6038850"/>
          <p14:tracePt t="281968" x="1308100" y="6032500"/>
          <p14:tracePt t="281985" x="1282700" y="6032500"/>
          <p14:tracePt t="282002" x="1270000" y="6032500"/>
          <p14:tracePt t="282018" x="1250950" y="6032500"/>
          <p14:tracePt t="282035" x="1238250" y="6032500"/>
          <p14:tracePt t="282052" x="1231900" y="6032500"/>
          <p14:tracePt t="282068" x="1212850" y="6032500"/>
          <p14:tracePt t="282085" x="1200150" y="6032500"/>
          <p14:tracePt t="282102" x="1187450" y="6032500"/>
          <p14:tracePt t="282118" x="1181100" y="6032500"/>
          <p14:tracePt t="282135" x="1168400" y="6032500"/>
          <p14:tracePt t="282152" x="1155700" y="6032500"/>
          <p14:tracePt t="282168" x="1136650" y="6032500"/>
          <p14:tracePt t="283417" x="1136650" y="6026150"/>
          <p14:tracePt t="284259" x="1136650" y="6019800"/>
          <p14:tracePt t="284266" x="1136650" y="6013450"/>
          <p14:tracePt t="284273" x="1149350" y="6000750"/>
          <p14:tracePt t="284284" x="1155700" y="5994400"/>
          <p14:tracePt t="284301" x="1162050" y="5962650"/>
          <p14:tracePt t="284317" x="1174750" y="5924550"/>
          <p14:tracePt t="284334" x="1181100" y="5905500"/>
          <p14:tracePt t="284351" x="1181100" y="5899150"/>
          <p14:tracePt t="284367" x="1200150" y="5873750"/>
          <p14:tracePt t="284384" x="1212850" y="5854700"/>
          <p14:tracePt t="284401" x="1219200" y="5835650"/>
          <p14:tracePt t="284418" x="1250950" y="5772150"/>
          <p14:tracePt t="284434" x="1282700" y="5721350"/>
          <p14:tracePt t="284451" x="1295400" y="5695950"/>
          <p14:tracePt t="284467" x="1308100" y="5670550"/>
          <p14:tracePt t="284484" x="1308100" y="5657850"/>
          <p14:tracePt t="284501" x="1308100" y="5651500"/>
          <p14:tracePt t="284736" x="1308100" y="5664200"/>
          <p14:tracePt t="284743" x="1308100" y="5670550"/>
          <p14:tracePt t="284750" x="1301750" y="5689600"/>
          <p14:tracePt t="284768" x="1289050" y="5721350"/>
          <p14:tracePt t="284785" x="1270000" y="5778500"/>
          <p14:tracePt t="284801" x="1257300" y="5835650"/>
          <p14:tracePt t="284817" x="1244600" y="5873750"/>
          <p14:tracePt t="284834" x="1244600" y="5886450"/>
          <p14:tracePt t="284851" x="1244600" y="5924550"/>
          <p14:tracePt t="284867" x="1244600" y="5930900"/>
          <p14:tracePt t="284884" x="1244600" y="5937250"/>
          <p14:tracePt t="284900" x="1231900" y="5956300"/>
          <p14:tracePt t="284917" x="1225550" y="5969000"/>
          <p14:tracePt t="284933" x="1225550" y="5975350"/>
          <p14:tracePt t="284950" x="1225550" y="5988050"/>
          <p14:tracePt t="284967" x="1225550" y="6000750"/>
          <p14:tracePt t="284983" x="1225550" y="6013450"/>
          <p14:tracePt t="285000" x="1225550" y="6019800"/>
          <p14:tracePt t="285017" x="1225550" y="6032500"/>
          <p14:tracePt t="285058" x="1225550" y="6038850"/>
          <p14:tracePt t="291328" x="1257300" y="5956300"/>
          <p14:tracePt t="291335" x="1314450" y="5867400"/>
          <p14:tracePt t="291347" x="1397000" y="5734050"/>
          <p14:tracePt t="291364" x="1651000" y="5295900"/>
          <p14:tracePt t="291381" x="1778000" y="5124450"/>
          <p14:tracePt t="291398" x="1898650" y="4978400"/>
          <p14:tracePt t="291414" x="2165350" y="4737100"/>
          <p14:tracePt t="291431" x="2444750" y="4546600"/>
          <p14:tracePt t="291448" x="2895600" y="4273550"/>
          <p14:tracePt t="291464" x="3594100" y="3956050"/>
          <p14:tracePt t="291481" x="4127500" y="3816350"/>
          <p14:tracePt t="291497" x="4616450" y="3714750"/>
          <p14:tracePt t="291514" x="5302250" y="3676650"/>
          <p14:tracePt t="291531" x="5715000" y="3721100"/>
          <p14:tracePt t="291548" x="6146800" y="3835400"/>
          <p14:tracePt t="291565" x="6502400" y="4102100"/>
          <p14:tracePt t="291581" x="6731000" y="4324350"/>
          <p14:tracePt t="291597" x="6953250" y="4692650"/>
          <p14:tracePt t="291614" x="7073900" y="4984750"/>
          <p14:tracePt t="291631" x="7200900" y="5422900"/>
          <p14:tracePt t="291647" x="7264400" y="5664200"/>
          <p14:tracePt t="291664" x="7277100" y="5829300"/>
          <p14:tracePt t="291680" x="7289800" y="6076950"/>
          <p14:tracePt t="291697" x="7283450" y="6235700"/>
          <p14:tracePt t="291714" x="7232650" y="6432550"/>
          <p14:tracePt t="291730" x="7143750" y="6731000"/>
          <p14:tracePt t="291747" x="7080250" y="6851650"/>
          <p14:tracePt t="291764" x="6997700" y="6851650"/>
          <p14:tracePt t="291781" x="6864350" y="6851650"/>
          <p14:tracePt t="292136" x="6819900" y="6851650"/>
          <p14:tracePt t="292143" x="6731000" y="6851650"/>
          <p14:tracePt t="292151" x="6629400" y="6851650"/>
          <p14:tracePt t="292164" x="6470650" y="6851650"/>
          <p14:tracePt t="292181" x="6324600" y="6800850"/>
          <p14:tracePt t="292197" x="6191250" y="6661150"/>
          <p14:tracePt t="292214" x="6038850" y="6375400"/>
          <p14:tracePt t="292231" x="6013450" y="6064250"/>
          <p14:tracePt t="292236" x="6032500" y="5880100"/>
          <p14:tracePt t="292248" x="6121400" y="5556250"/>
          <p14:tracePt t="292264" x="6381750" y="4838700"/>
          <p14:tracePt t="292281" x="6997700" y="3581400"/>
          <p14:tracePt t="292297" x="7454900" y="2857500"/>
          <p14:tracePt t="292315" x="8051800" y="2146300"/>
          <p14:tracePt t="292331" x="8521700" y="1727200"/>
          <p14:tracePt t="292348" x="9105900" y="1308100"/>
          <p14:tracePt t="292364" x="9658350" y="1009650"/>
          <p14:tracePt t="292380" x="10560050" y="749300"/>
          <p14:tracePt t="292397" x="10991850" y="698500"/>
          <p14:tracePt t="292414" x="11404600" y="704850"/>
          <p14:tracePt t="292430" x="11811000" y="787400"/>
          <p14:tracePt t="292447" x="12007850" y="901700"/>
          <p14:tracePt t="292464" x="12185650" y="1092200"/>
          <p14:tracePt t="292480" x="12185650" y="1295400"/>
          <p14:tracePt t="292497" x="12185650" y="1695450"/>
          <p14:tracePt t="292514" x="12185650" y="1898650"/>
          <p14:tracePt t="292531" x="12160250" y="2108200"/>
          <p14:tracePt t="292547" x="12077700" y="2203450"/>
          <p14:tracePt t="292564" x="11938000" y="2305050"/>
          <p14:tracePt t="292582" x="11690350" y="2419350"/>
          <p14:tracePt t="292597" x="11544300" y="2508250"/>
          <p14:tracePt t="292614" x="11423650" y="2578100"/>
          <p14:tracePt t="292631" x="11372850" y="2622550"/>
          <p14:tracePt t="292647" x="11328400" y="2654300"/>
          <p14:tracePt t="292664" x="11315700" y="2660650"/>
          <p14:tracePt t="292680" x="11309350" y="2667000"/>
          <p14:tracePt t="292697" x="11296650" y="2667000"/>
          <p14:tracePt t="292891" x="11283950" y="2667000"/>
          <p14:tracePt t="292899" x="11277600" y="2667000"/>
          <p14:tracePt t="292905" x="11258550" y="2673350"/>
          <p14:tracePt t="292913" x="11245850" y="2679700"/>
          <p14:tracePt t="292930" x="11226800" y="2692400"/>
          <p14:tracePt t="292947" x="11195050" y="2705100"/>
          <p14:tracePt t="292963" x="11156950" y="2730500"/>
          <p14:tracePt t="292980" x="11118850" y="2755900"/>
          <p14:tracePt t="292997" x="11099800" y="2787650"/>
          <p14:tracePt t="293013" x="11055350" y="2819400"/>
          <p14:tracePt t="293030" x="11029950" y="2851150"/>
          <p14:tracePt t="293047" x="11004550" y="2889250"/>
          <p14:tracePt t="293063" x="10960100" y="2952750"/>
          <p14:tracePt t="293080" x="10934700" y="2990850"/>
          <p14:tracePt t="293097" x="10922000" y="3016250"/>
          <p14:tracePt t="293114" x="10902950" y="3028950"/>
          <p14:tracePt t="293130" x="10896600" y="3041650"/>
          <p14:tracePt t="293147" x="10890250" y="3048000"/>
          <p14:tracePt t="293163" x="10877550" y="3073400"/>
          <p14:tracePt t="293180" x="10864850" y="3098800"/>
          <p14:tracePt t="293197" x="10864850" y="3111500"/>
          <p14:tracePt t="293213" x="10864850" y="3117850"/>
          <p14:tracePt t="293230" x="10864850" y="3130550"/>
          <p14:tracePt t="293247" x="10864850" y="3143250"/>
          <p14:tracePt t="293263" x="10864850" y="3162300"/>
          <p14:tracePt t="293280" x="10864850" y="3181350"/>
          <p14:tracePt t="293297" x="10864850" y="3187700"/>
          <p14:tracePt t="293313" x="10864850" y="3200400"/>
          <p14:tracePt t="293330" x="10877550" y="3213100"/>
          <p14:tracePt t="293346" x="10890250" y="3213100"/>
          <p14:tracePt t="293363" x="10922000" y="3213100"/>
          <p14:tracePt t="293380" x="10979150" y="3187700"/>
          <p14:tracePt t="293396" x="11004550" y="3181350"/>
          <p14:tracePt t="293413" x="11017250" y="3168650"/>
          <p14:tracePt t="293430" x="11036300" y="3162300"/>
          <p14:tracePt t="293463" x="11049000" y="3143250"/>
          <p14:tracePt t="293480" x="11055350" y="3124200"/>
          <p14:tracePt t="293496" x="11061700" y="3060700"/>
          <p14:tracePt t="293513" x="11061700" y="3016250"/>
          <p14:tracePt t="293530" x="11061700" y="3003550"/>
          <p14:tracePt t="293547" x="11061700" y="2971800"/>
          <p14:tracePt t="293563" x="11049000" y="2946400"/>
          <p14:tracePt t="293581" x="11017250" y="2908300"/>
          <p14:tracePt t="293598" x="10991850" y="2876550"/>
          <p14:tracePt t="293614" x="10972800" y="2876550"/>
          <p14:tracePt t="293630" x="10941050" y="2863850"/>
          <p14:tracePt t="293648" x="10890250" y="2863850"/>
          <p14:tracePt t="293663" x="10871200" y="2863850"/>
          <p14:tracePt t="293680" x="10864850" y="2863850"/>
          <p14:tracePt t="293696" x="10852150" y="2863850"/>
          <p14:tracePt t="293713" x="10833100" y="2863850"/>
          <p14:tracePt t="294109" x="10769600" y="2851150"/>
          <p14:tracePt t="294117" x="10687050" y="2832100"/>
          <p14:tracePt t="294124" x="10629900" y="2819400"/>
          <p14:tracePt t="294132" x="10560050" y="2800350"/>
          <p14:tracePt t="294146" x="10401300" y="2755900"/>
          <p14:tracePt t="294163" x="10236200" y="2730500"/>
          <p14:tracePt t="294181" x="10083800" y="2692400"/>
          <p14:tracePt t="294197" x="9963150" y="2679700"/>
          <p14:tracePt t="294213" x="9823450" y="2667000"/>
          <p14:tracePt t="294230" x="9740900" y="2667000"/>
          <p14:tracePt t="294247" x="9658350" y="2667000"/>
          <p14:tracePt t="294263" x="9601200" y="2654300"/>
          <p14:tracePt t="294268" x="9569450" y="2647950"/>
          <p14:tracePt t="294280" x="9544050" y="2641600"/>
          <p14:tracePt t="294297" x="9480550" y="2622550"/>
          <p14:tracePt t="294313" x="9423400" y="2603500"/>
          <p14:tracePt t="294330" x="9398000" y="2597150"/>
          <p14:tracePt t="294347" x="9359900" y="2565400"/>
          <p14:tracePt t="294363" x="9315450" y="2540000"/>
          <p14:tracePt t="294380" x="9271000" y="2508250"/>
          <p14:tracePt t="294397" x="9194800" y="2470150"/>
          <p14:tracePt t="294413" x="9156700" y="2438400"/>
          <p14:tracePt t="294430" x="9118600" y="2419350"/>
          <p14:tracePt t="294446" x="9099550" y="2413000"/>
          <p14:tracePt t="294463" x="9061450" y="2381250"/>
          <p14:tracePt t="294480" x="9042400" y="2368550"/>
          <p14:tracePt t="294497" x="9036050" y="2349500"/>
          <p14:tracePt t="294513" x="9017000" y="2330450"/>
          <p14:tracePt t="294530" x="9004300" y="2324100"/>
          <p14:tracePt t="294546" x="8997950" y="2317750"/>
          <p14:tracePt t="294563" x="8997950" y="2311400"/>
          <p14:tracePt t="294787" x="8997950" y="2317750"/>
          <p14:tracePt t="294794" x="8997950" y="2324100"/>
          <p14:tracePt t="294801" x="8997950" y="2349500"/>
          <p14:tracePt t="294812" x="8997950" y="2368550"/>
          <p14:tracePt t="294829" x="9010650" y="2451100"/>
          <p14:tracePt t="294846" x="9029700" y="2514600"/>
          <p14:tracePt t="294862" x="9048750" y="2565400"/>
          <p14:tracePt t="294879" x="9061450" y="2603500"/>
          <p14:tracePt t="294896" x="9061450" y="2654300"/>
          <p14:tracePt t="294912" x="9067800" y="2698750"/>
          <p14:tracePt t="294929" x="9074150" y="2781300"/>
          <p14:tracePt t="294946" x="9086850" y="2870200"/>
          <p14:tracePt t="294962" x="9131300" y="2959100"/>
          <p14:tracePt t="294979" x="9175750" y="3041650"/>
          <p14:tracePt t="294996" x="9232900" y="3143250"/>
          <p14:tracePt t="295012" x="9258300" y="3181350"/>
          <p14:tracePt t="295029" x="9271000" y="3213100"/>
          <p14:tracePt t="295046" x="9277350" y="3225800"/>
          <p14:tracePt t="295062" x="9277350" y="3238500"/>
          <p14:tracePt t="295079" x="9277350" y="3251200"/>
          <p14:tracePt t="295096" x="9277350" y="3263900"/>
          <p14:tracePt t="295112" x="9277350" y="3270250"/>
          <p14:tracePt t="295129" x="9271000" y="3270250"/>
          <p14:tracePt t="295146" x="9220200" y="3270250"/>
          <p14:tracePt t="295162" x="9131300" y="3270250"/>
          <p14:tracePt t="295179" x="9086850" y="3270250"/>
          <p14:tracePt t="295196" x="9029700" y="3270250"/>
          <p14:tracePt t="295212" x="8972550" y="3276600"/>
          <p14:tracePt t="295229" x="8947150" y="3282950"/>
          <p14:tracePt t="295246" x="8921750" y="3302000"/>
          <p14:tracePt t="295262" x="8883650" y="3321050"/>
          <p14:tracePt t="295279" x="8877300" y="3327400"/>
          <p14:tracePt t="295296" x="8858250" y="3340100"/>
          <p14:tracePt t="295312" x="8826500" y="3397250"/>
          <p14:tracePt t="295329" x="8801100" y="3454400"/>
          <p14:tracePt t="295346" x="8788400" y="3524250"/>
          <p14:tracePt t="295362" x="8769350" y="3581400"/>
          <p14:tracePt t="295379" x="8769350" y="3689350"/>
          <p14:tracePt t="295396" x="8782050" y="3790950"/>
          <p14:tracePt t="295413" x="8801100" y="3937000"/>
          <p14:tracePt t="295429" x="8813800" y="4000500"/>
          <p14:tracePt t="295446" x="8845550" y="4076700"/>
          <p14:tracePt t="295462" x="8896350" y="4159250"/>
          <p14:tracePt t="295479" x="8953500" y="4254500"/>
          <p14:tracePt t="295495" x="8985250" y="4286250"/>
          <p14:tracePt t="295512" x="9029700" y="4305300"/>
          <p14:tracePt t="295529" x="9112250" y="4311650"/>
          <p14:tracePt t="295546" x="9220200" y="4286250"/>
          <p14:tracePt t="295562" x="9328150" y="4248150"/>
          <p14:tracePt t="295579" x="9404350" y="4222750"/>
          <p14:tracePt t="295595" x="9436100" y="4203700"/>
          <p14:tracePt t="295612" x="9442450" y="4178300"/>
          <p14:tracePt t="295629" x="9467850" y="4127500"/>
          <p14:tracePt t="295645" x="9499600" y="3949700"/>
          <p14:tracePt t="295662" x="9505950" y="3841750"/>
          <p14:tracePt t="295679" x="9486900" y="3708400"/>
          <p14:tracePt t="295695" x="9448800" y="3625850"/>
          <p14:tracePt t="295712" x="9391650" y="3549650"/>
          <p14:tracePt t="295729" x="9321800" y="3492500"/>
          <p14:tracePt t="295745" x="9251950" y="3435350"/>
          <p14:tracePt t="295762" x="9188450" y="3422650"/>
          <p14:tracePt t="295779" x="9112250" y="3416300"/>
          <p14:tracePt t="295781" x="9061450" y="3416300"/>
          <p14:tracePt t="295795" x="8978900" y="3429000"/>
          <p14:tracePt t="295812" x="8940800" y="3435350"/>
          <p14:tracePt t="295829" x="8896350" y="3454400"/>
          <p14:tracePt t="295845" x="8864600" y="3473450"/>
          <p14:tracePt t="295862" x="8858250" y="3479800"/>
          <p14:tracePt t="295879" x="8845550" y="3479800"/>
          <p14:tracePt t="295895" x="8839200" y="3479800"/>
          <p14:tracePt t="295912" x="8832850" y="3479800"/>
          <p14:tracePt t="296573" x="8832850" y="3397250"/>
          <p14:tracePt t="296581" x="8832850" y="3314700"/>
          <p14:tracePt t="296587" x="8832850" y="3219450"/>
          <p14:tracePt t="296595" x="8832850" y="3086100"/>
          <p14:tracePt t="296612" x="8832850" y="2819400"/>
          <p14:tracePt t="296628" x="8832850" y="2692400"/>
          <p14:tracePt t="296645" x="8832850" y="2533650"/>
          <p14:tracePt t="296662" x="8832850" y="2501900"/>
          <p14:tracePt t="296678" x="8832850" y="2476500"/>
          <p14:tracePt t="296695" x="8832850" y="2470150"/>
          <p14:tracePt t="296712" x="8832850" y="2463800"/>
          <p14:tracePt t="296760" x="8832850" y="2476500"/>
          <p14:tracePt t="296767" x="8832850" y="2495550"/>
          <p14:tracePt t="296778" x="8832850" y="2514600"/>
          <p14:tracePt t="296795" x="8832850" y="2571750"/>
          <p14:tracePt t="296812" x="8826500" y="2667000"/>
          <p14:tracePt t="296828" x="8807450" y="2755900"/>
          <p14:tracePt t="296845" x="8801100" y="2806700"/>
          <p14:tracePt t="296861" x="8801100" y="2889250"/>
          <p14:tracePt t="296878" x="8794750" y="2927350"/>
          <p14:tracePt t="296895" x="8788400" y="2990850"/>
          <p14:tracePt t="296911" x="8782050" y="3111500"/>
          <p14:tracePt t="296928" x="8782050" y="3168650"/>
          <p14:tracePt t="296945" x="8782050" y="3206750"/>
          <p14:tracePt t="296962" x="8782050" y="3257550"/>
          <p14:tracePt t="296978" x="8794750" y="3321050"/>
          <p14:tracePt t="296995" x="8807450" y="3397250"/>
          <p14:tracePt t="297012" x="8820150" y="3467100"/>
          <p14:tracePt t="297028" x="8832850" y="3543300"/>
          <p14:tracePt t="297045" x="8832850" y="3587750"/>
          <p14:tracePt t="297062" x="8845550" y="3638550"/>
          <p14:tracePt t="297078" x="8877300" y="3771900"/>
          <p14:tracePt t="297095" x="8902700" y="3854450"/>
          <p14:tracePt t="297111" x="8915400" y="3917950"/>
          <p14:tracePt t="297128" x="8921750" y="3975100"/>
          <p14:tracePt t="297145" x="8921750" y="3987800"/>
          <p14:tracePt t="297161" x="8921750" y="4000500"/>
          <p14:tracePt t="297178" x="8921750" y="4013200"/>
          <p14:tracePt t="297195" x="8928100" y="4025900"/>
          <p14:tracePt t="297211" x="8934450" y="4057650"/>
          <p14:tracePt t="297228" x="8953500" y="4076700"/>
          <p14:tracePt t="297245" x="8966200" y="4108450"/>
          <p14:tracePt t="297261" x="8966200" y="4114800"/>
          <p14:tracePt t="297278" x="8966200" y="4121150"/>
          <p14:tracePt t="297295" x="8966200" y="4133850"/>
          <p14:tracePt t="297359" x="8966200" y="4140200"/>
          <p14:tracePt t="297430" x="8972550" y="4140200"/>
          <p14:tracePt t="299607" x="8896350" y="4114800"/>
          <p14:tracePt t="299615" x="8705850" y="4070350"/>
          <p14:tracePt t="299622" x="8534400" y="4019550"/>
          <p14:tracePt t="299630" x="8324850" y="4000500"/>
          <p14:tracePt t="299644" x="7829550" y="3981450"/>
          <p14:tracePt t="299660" x="7289800" y="3981450"/>
          <p14:tracePt t="299677" x="6870700" y="4000500"/>
          <p14:tracePt t="299694" x="6426200" y="4000500"/>
          <p14:tracePt t="299710" x="6146800" y="3987800"/>
          <p14:tracePt t="299727" x="5962650" y="3987800"/>
          <p14:tracePt t="299744" x="5683250" y="3987800"/>
          <p14:tracePt t="299760" x="5562600" y="3987800"/>
          <p14:tracePt t="299777" x="5448300" y="3994150"/>
          <p14:tracePt t="299794" x="5346700" y="4019550"/>
          <p14:tracePt t="299810" x="5181600" y="4108450"/>
          <p14:tracePt t="299827" x="5022850" y="4222750"/>
          <p14:tracePt t="299843" x="4889500" y="4337050"/>
          <p14:tracePt t="299860" x="4749800" y="4483100"/>
          <p14:tracePt t="299877" x="4679950" y="4559300"/>
          <p14:tracePt t="299893" x="4610100" y="4629150"/>
          <p14:tracePt t="299910" x="4508500" y="4724400"/>
          <p14:tracePt t="299927" x="4457700" y="4794250"/>
          <p14:tracePt t="299943" x="4400550" y="4857750"/>
          <p14:tracePt t="299960" x="4330700" y="4933950"/>
          <p14:tracePt t="299977" x="4279900" y="4991100"/>
          <p14:tracePt t="299993" x="4241800" y="5054600"/>
          <p14:tracePt t="300010" x="4171950" y="5143500"/>
          <p14:tracePt t="300027" x="4140200" y="5168900"/>
          <p14:tracePt t="300043" x="4114800" y="5213350"/>
          <p14:tracePt t="300060" x="4083050" y="5257800"/>
          <p14:tracePt t="300077" x="4064000" y="5308600"/>
          <p14:tracePt t="300093" x="4051300" y="5346700"/>
          <p14:tracePt t="300110" x="4038600" y="5391150"/>
          <p14:tracePt t="300127" x="4032250" y="5448300"/>
          <p14:tracePt t="300143" x="4032250" y="5467350"/>
          <p14:tracePt t="300160" x="4051300" y="5499100"/>
          <p14:tracePt t="300177" x="4241800" y="5537200"/>
          <p14:tracePt t="300193" x="4445000" y="5568950"/>
          <p14:tracePt t="300210" x="4572000" y="5607050"/>
          <p14:tracePt t="300227" x="4718050" y="5676900"/>
          <p14:tracePt t="300243" x="4832350" y="5740400"/>
          <p14:tracePt t="300260" x="4984750" y="5797550"/>
          <p14:tracePt t="300277" x="5213350" y="5867400"/>
          <p14:tracePt t="300293" x="5746750" y="5943600"/>
          <p14:tracePt t="300310" x="6070600" y="5975350"/>
          <p14:tracePt t="300327" x="6400800" y="6000750"/>
          <p14:tracePt t="300343" x="6604000" y="6026150"/>
          <p14:tracePt t="300360" x="6896100" y="6026150"/>
          <p14:tracePt t="300377" x="7219950" y="6026150"/>
          <p14:tracePt t="300393" x="7861300" y="6051550"/>
          <p14:tracePt t="300410" x="8197850" y="6064250"/>
          <p14:tracePt t="300427" x="8375650" y="6064250"/>
          <p14:tracePt t="300443" x="8629650" y="6038850"/>
          <p14:tracePt t="300460" x="8763000" y="5975350"/>
          <p14:tracePt t="300477" x="8902700" y="5880100"/>
          <p14:tracePt t="300493" x="9163050" y="5702300"/>
          <p14:tracePt t="300510" x="9366250" y="5594350"/>
          <p14:tracePt t="300527" x="9620250" y="5441950"/>
          <p14:tracePt t="300543" x="9747250" y="5353050"/>
          <p14:tracePt t="300560" x="9899650" y="5245100"/>
          <p14:tracePt t="300577" x="9969500" y="5187950"/>
          <p14:tracePt t="300593" x="10026650" y="5060950"/>
          <p14:tracePt t="300610" x="10033000" y="4718050"/>
          <p14:tracePt t="300627" x="9937750" y="4368800"/>
          <p14:tracePt t="300643" x="9867900" y="4203700"/>
          <p14:tracePt t="300660" x="9740900" y="4038600"/>
          <p14:tracePt t="300677" x="9582150" y="3917950"/>
          <p14:tracePt t="300693" x="9398000" y="3790950"/>
          <p14:tracePt t="300710" x="8966200" y="3638550"/>
          <p14:tracePt t="300726" x="8686800" y="3587750"/>
          <p14:tracePt t="300743" x="8483600" y="3575050"/>
          <p14:tracePt t="300760" x="8210550" y="3581400"/>
          <p14:tracePt t="300776" x="7594600" y="3721100"/>
          <p14:tracePt t="300793" x="7092950" y="3879850"/>
          <p14:tracePt t="300810" x="6635750" y="4025900"/>
          <p14:tracePt t="300826" x="6254750" y="4108450"/>
          <p14:tracePt t="300843" x="6115050" y="4133850"/>
          <p14:tracePt t="300860" x="5981700" y="4165600"/>
          <p14:tracePt t="300862" x="5905500" y="4184650"/>
          <p14:tracePt t="300877" x="5734050" y="4248150"/>
          <p14:tracePt t="300893" x="5575300" y="4330700"/>
          <p14:tracePt t="300910" x="5429250" y="4445000"/>
          <p14:tracePt t="300926" x="5232400" y="4572000"/>
          <p14:tracePt t="300943" x="5149850" y="4641850"/>
          <p14:tracePt t="300960" x="5060950" y="4743450"/>
          <p14:tracePt t="300976" x="4927600" y="4908550"/>
          <p14:tracePt t="300993" x="4857750" y="4984750"/>
          <p14:tracePt t="301010" x="4781550" y="5080000"/>
          <p14:tracePt t="301026" x="4730750" y="5175250"/>
          <p14:tracePt t="301043" x="4692650" y="5321300"/>
          <p14:tracePt t="301060" x="4667250" y="5391150"/>
          <p14:tracePt t="301077" x="4667250" y="5556250"/>
          <p14:tracePt t="301093" x="4667250" y="5702300"/>
          <p14:tracePt t="301110" x="4667250" y="5778500"/>
          <p14:tracePt t="301126" x="4673600" y="5835650"/>
          <p14:tracePt t="301143" x="4756150" y="5975350"/>
          <p14:tracePt t="301160" x="4864100" y="6089650"/>
          <p14:tracePt t="301176" x="4984750" y="6191250"/>
          <p14:tracePt t="301193" x="5207000" y="6318250"/>
          <p14:tracePt t="301210" x="5302250" y="6362700"/>
          <p14:tracePt t="301226" x="5359400" y="6413500"/>
          <p14:tracePt t="301243" x="5422900" y="6477000"/>
          <p14:tracePt t="301260" x="5549900" y="6521450"/>
          <p14:tracePt t="301276" x="5670550" y="6540500"/>
          <p14:tracePt t="301293" x="5721350" y="6546850"/>
          <p14:tracePt t="301310" x="5734050" y="6546850"/>
          <p14:tracePt t="321519" x="5613400" y="6432550"/>
          <p14:tracePt t="321524" x="5365750" y="6197600"/>
          <p14:tracePt t="321534" x="5130800" y="5949950"/>
          <p14:tracePt t="321551" x="4457700" y="5308600"/>
          <p14:tracePt t="321567" x="3644900" y="4597400"/>
          <p14:tracePt t="321584" x="2197100" y="3098800"/>
          <p14:tracePt t="321601" x="1390650" y="1981200"/>
          <p14:tracePt t="321617" x="927100" y="850900"/>
          <p14:tracePt t="321634" x="736600" y="0"/>
          <p14:tracePt t="325817" x="1244600" y="88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2116136" y="1070433"/>
            <a:ext cx="8704263" cy="20875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dirty="0" smtClean="0"/>
              <a:t>Full-adder can also implemented with </a:t>
            </a:r>
            <a:r>
              <a:rPr lang="en-US" altLang="zh-TW" dirty="0" smtClean="0">
                <a:solidFill>
                  <a:schemeClr val="hlink"/>
                </a:solidFill>
              </a:rPr>
              <a:t>two half adders and one OR gate</a:t>
            </a:r>
            <a:r>
              <a:rPr lang="en-US" altLang="zh-TW" dirty="0" smtClean="0"/>
              <a:t>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 dirty="0" smtClean="0"/>
              <a:t>		</a:t>
            </a:r>
            <a:r>
              <a:rPr lang="en-US" altLang="zh-TW" sz="2000" dirty="0" smtClean="0"/>
              <a:t>S = z ⊕ (x ⊕ y)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000" dirty="0" smtClean="0"/>
              <a:t>		   = z</a:t>
            </a:r>
            <a:r>
              <a:rPr lang="en-US" altLang="zh-TW" sz="2000" dirty="0" smtClean="0">
                <a:latin typeface="Arial" panose="020B0604020202020204" pitchFamily="34" charset="0"/>
              </a:rPr>
              <a:t>’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xy</a:t>
            </a:r>
            <a:r>
              <a:rPr lang="en-US" altLang="zh-TW" sz="2000" dirty="0" smtClean="0">
                <a:latin typeface="Arial" panose="020B0604020202020204" pitchFamily="34" charset="0"/>
              </a:rPr>
              <a:t>’</a:t>
            </a:r>
            <a:r>
              <a:rPr lang="en-US" altLang="zh-TW" sz="2000" dirty="0" smtClean="0"/>
              <a:t> + </a:t>
            </a:r>
            <a:r>
              <a:rPr lang="en-US" altLang="zh-TW" sz="2000" dirty="0" err="1" smtClean="0"/>
              <a:t>x</a:t>
            </a:r>
            <a:r>
              <a:rPr lang="en-US" altLang="zh-TW" sz="2000" dirty="0" err="1" smtClean="0">
                <a:latin typeface="Arial" panose="020B0604020202020204" pitchFamily="34" charset="0"/>
              </a:rPr>
              <a:t>’</a:t>
            </a:r>
            <a:r>
              <a:rPr lang="en-US" altLang="zh-TW" sz="2000" dirty="0" err="1" smtClean="0"/>
              <a:t>y</a:t>
            </a:r>
            <a:r>
              <a:rPr lang="en-US" altLang="zh-TW" sz="2000" dirty="0" smtClean="0"/>
              <a:t>) + z(</a:t>
            </a:r>
            <a:r>
              <a:rPr lang="en-US" altLang="zh-TW" sz="2000" dirty="0" err="1" smtClean="0"/>
              <a:t>xy</a:t>
            </a:r>
            <a:r>
              <a:rPr lang="en-US" altLang="zh-TW" sz="2000" dirty="0" smtClean="0">
                <a:latin typeface="Arial" panose="020B0604020202020204" pitchFamily="34" charset="0"/>
              </a:rPr>
              <a:t>’</a:t>
            </a:r>
            <a:r>
              <a:rPr lang="en-US" altLang="zh-TW" sz="2000" dirty="0" smtClean="0"/>
              <a:t> + </a:t>
            </a:r>
            <a:r>
              <a:rPr lang="en-US" altLang="zh-TW" sz="2000" dirty="0" err="1" smtClean="0"/>
              <a:t>x</a:t>
            </a:r>
            <a:r>
              <a:rPr lang="en-US" altLang="zh-TW" sz="2000" dirty="0" err="1" smtClean="0">
                <a:latin typeface="Arial" panose="020B0604020202020204" pitchFamily="34" charset="0"/>
              </a:rPr>
              <a:t>’</a:t>
            </a:r>
            <a:r>
              <a:rPr lang="en-US" altLang="zh-TW" sz="2000" dirty="0" err="1" smtClean="0"/>
              <a:t>y</a:t>
            </a:r>
            <a:r>
              <a:rPr lang="en-US" altLang="zh-TW" sz="2000" dirty="0" smtClean="0"/>
              <a:t>)</a:t>
            </a:r>
            <a:r>
              <a:rPr lang="en-US" altLang="zh-TW" sz="2000" dirty="0" smtClean="0">
                <a:latin typeface="Arial" panose="020B0604020202020204" pitchFamily="34" charset="0"/>
              </a:rPr>
              <a:t>’</a:t>
            </a:r>
            <a:endParaRPr lang="en-US" altLang="zh-TW" sz="200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000" dirty="0" smtClean="0"/>
              <a:t>		   = </a:t>
            </a:r>
            <a:r>
              <a:rPr lang="en-US" altLang="zh-TW" sz="2000" dirty="0" err="1" smtClean="0"/>
              <a:t>xy</a:t>
            </a:r>
            <a:r>
              <a:rPr lang="en-US" altLang="zh-TW" sz="2000" dirty="0" err="1" smtClean="0">
                <a:latin typeface="Arial" panose="020B0604020202020204" pitchFamily="34" charset="0"/>
              </a:rPr>
              <a:t>’</a:t>
            </a:r>
            <a:r>
              <a:rPr lang="en-US" altLang="zh-TW" sz="2000" dirty="0" err="1" smtClean="0"/>
              <a:t>z</a:t>
            </a:r>
            <a:r>
              <a:rPr lang="en-US" altLang="zh-TW" sz="2000" dirty="0" smtClean="0">
                <a:latin typeface="Arial" panose="020B0604020202020204" pitchFamily="34" charset="0"/>
              </a:rPr>
              <a:t>’</a:t>
            </a:r>
            <a:r>
              <a:rPr lang="en-US" altLang="zh-TW" sz="2000" dirty="0" smtClean="0"/>
              <a:t> + </a:t>
            </a:r>
            <a:r>
              <a:rPr lang="en-US" altLang="zh-TW" sz="2000" dirty="0" err="1" smtClean="0"/>
              <a:t>x</a:t>
            </a:r>
            <a:r>
              <a:rPr lang="en-US" altLang="zh-TW" sz="2000" dirty="0" err="1" smtClean="0">
                <a:latin typeface="Arial" panose="020B0604020202020204" pitchFamily="34" charset="0"/>
              </a:rPr>
              <a:t>’</a:t>
            </a:r>
            <a:r>
              <a:rPr lang="en-US" altLang="zh-TW" sz="2000" dirty="0" err="1" smtClean="0"/>
              <a:t>yz</a:t>
            </a:r>
            <a:r>
              <a:rPr lang="en-US" altLang="zh-TW" sz="2000" dirty="0" smtClean="0">
                <a:latin typeface="Arial" panose="020B0604020202020204" pitchFamily="34" charset="0"/>
              </a:rPr>
              <a:t>’</a:t>
            </a:r>
            <a:r>
              <a:rPr lang="en-US" altLang="zh-TW" sz="2000" dirty="0" smtClean="0"/>
              <a:t> + xyz + </a:t>
            </a:r>
            <a:r>
              <a:rPr lang="en-US" altLang="zh-TW" sz="2000" dirty="0" err="1" smtClean="0"/>
              <a:t>x</a:t>
            </a:r>
            <a:r>
              <a:rPr lang="en-US" altLang="zh-TW" sz="2000" dirty="0" err="1" smtClean="0">
                <a:latin typeface="Arial" panose="020B0604020202020204" pitchFamily="34" charset="0"/>
              </a:rPr>
              <a:t>’</a:t>
            </a:r>
            <a:r>
              <a:rPr lang="en-US" altLang="zh-TW" sz="2000" dirty="0" err="1" smtClean="0"/>
              <a:t>y</a:t>
            </a:r>
            <a:r>
              <a:rPr lang="en-US" altLang="zh-TW" sz="2000" dirty="0" err="1" smtClean="0">
                <a:latin typeface="Arial" panose="020B0604020202020204" pitchFamily="34" charset="0"/>
              </a:rPr>
              <a:t>’</a:t>
            </a:r>
            <a:r>
              <a:rPr lang="en-US" altLang="zh-TW" sz="2000" dirty="0" err="1" smtClean="0"/>
              <a:t>z</a:t>
            </a:r>
            <a:endParaRPr lang="en-US" altLang="zh-TW" sz="200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000" dirty="0" smtClean="0"/>
              <a:t>		C = z(</a:t>
            </a:r>
            <a:r>
              <a:rPr lang="en-US" altLang="zh-TW" sz="2000" dirty="0" err="1" smtClean="0"/>
              <a:t>xy</a:t>
            </a:r>
            <a:r>
              <a:rPr lang="en-US" altLang="zh-TW" sz="2000" dirty="0" smtClean="0">
                <a:latin typeface="Arial" panose="020B0604020202020204" pitchFamily="34" charset="0"/>
              </a:rPr>
              <a:t>’</a:t>
            </a:r>
            <a:r>
              <a:rPr lang="en-US" altLang="zh-TW" sz="2000" dirty="0" smtClean="0"/>
              <a:t> + </a:t>
            </a:r>
            <a:r>
              <a:rPr lang="en-US" altLang="zh-TW" sz="2000" dirty="0" err="1" smtClean="0"/>
              <a:t>x</a:t>
            </a:r>
            <a:r>
              <a:rPr lang="en-US" altLang="zh-TW" sz="2000" dirty="0" err="1" smtClean="0">
                <a:latin typeface="Arial" panose="020B0604020202020204" pitchFamily="34" charset="0"/>
              </a:rPr>
              <a:t>’</a:t>
            </a:r>
            <a:r>
              <a:rPr lang="en-US" altLang="zh-TW" sz="2000" dirty="0" err="1" smtClean="0"/>
              <a:t>y</a:t>
            </a:r>
            <a:r>
              <a:rPr lang="en-US" altLang="zh-TW" sz="2000" dirty="0" smtClean="0"/>
              <a:t>) + </a:t>
            </a:r>
            <a:r>
              <a:rPr lang="en-US" altLang="zh-TW" sz="2000" dirty="0" err="1" smtClean="0"/>
              <a:t>xy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xy</a:t>
            </a:r>
            <a:r>
              <a:rPr lang="en-US" altLang="zh-TW" sz="2000" dirty="0" err="1" smtClean="0">
                <a:latin typeface="Arial" panose="020B0604020202020204" pitchFamily="34" charset="0"/>
              </a:rPr>
              <a:t>’</a:t>
            </a:r>
            <a:r>
              <a:rPr lang="en-US" altLang="zh-TW" sz="2000" dirty="0" err="1" smtClean="0"/>
              <a:t>z</a:t>
            </a:r>
            <a:r>
              <a:rPr lang="en-US" altLang="zh-TW" sz="2000" dirty="0" smtClean="0"/>
              <a:t> + </a:t>
            </a:r>
            <a:r>
              <a:rPr lang="en-US" altLang="zh-TW" sz="2000" dirty="0" err="1" smtClean="0"/>
              <a:t>x</a:t>
            </a:r>
            <a:r>
              <a:rPr lang="en-US" altLang="zh-TW" sz="2000" dirty="0" err="1" smtClean="0">
                <a:latin typeface="Arial" panose="020B0604020202020204" pitchFamily="34" charset="0"/>
              </a:rPr>
              <a:t>’</a:t>
            </a:r>
            <a:r>
              <a:rPr lang="en-US" altLang="zh-TW" sz="2000" dirty="0" err="1" smtClean="0"/>
              <a:t>yz</a:t>
            </a:r>
            <a:r>
              <a:rPr lang="en-US" altLang="zh-TW" sz="2000" dirty="0" smtClean="0"/>
              <a:t> + </a:t>
            </a:r>
            <a:r>
              <a:rPr lang="en-US" altLang="zh-TW" sz="2000" dirty="0" err="1" smtClean="0"/>
              <a:t>xy</a:t>
            </a:r>
            <a:endParaRPr lang="en-US" altLang="zh-TW" sz="2000" dirty="0"/>
          </a:p>
        </p:txBody>
      </p:sp>
      <p:pic>
        <p:nvPicPr>
          <p:cNvPr id="4" name="Picture 6" descr="AACFLOR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747"/>
          <a:stretch/>
        </p:blipFill>
        <p:spPr>
          <a:xfrm>
            <a:off x="2686919" y="3573776"/>
            <a:ext cx="7129462" cy="31224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20399" y="-10287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488018" y="188913"/>
            <a:ext cx="10390716" cy="10080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Full adder using half adder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17543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F04-EBF4-4B7C-8AF9-DBB169F9D52C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68" y="155769"/>
            <a:ext cx="10515600" cy="914183"/>
          </a:xfrm>
        </p:spPr>
        <p:txBody>
          <a:bodyPr>
            <a:normAutofit/>
          </a:bodyPr>
          <a:lstStyle/>
          <a:p>
            <a:r>
              <a:rPr lang="en-US" altLang="zh-TW" dirty="0"/>
              <a:t>Boolean </a:t>
            </a:r>
            <a:r>
              <a:rPr lang="en-US" altLang="zh-TW" dirty="0" smtClean="0"/>
              <a:t>functions for Carry look ahead adder</a:t>
            </a:r>
            <a:endParaRPr lang="en-US" altLang="zh-TW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6" y="1341438"/>
            <a:ext cx="8704263" cy="50403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TW" dirty="0"/>
              <a:t>		</a:t>
            </a:r>
            <a:r>
              <a:rPr lang="en-US" altLang="zh-TW" sz="2000" dirty="0"/>
              <a:t>P</a:t>
            </a:r>
            <a:r>
              <a:rPr lang="en-US" altLang="zh-TW" sz="2000" baseline="-22000" dirty="0"/>
              <a:t>i</a:t>
            </a:r>
            <a:r>
              <a:rPr lang="en-US" altLang="zh-TW" sz="2000" dirty="0"/>
              <a:t> = A</a:t>
            </a:r>
            <a:r>
              <a:rPr lang="en-US" altLang="zh-TW" sz="2000" baseline="-22000" dirty="0"/>
              <a:t>i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標楷體" pitchFamily="65" charset="-128"/>
                <a:ea typeface="標楷體" pitchFamily="65" charset="-128"/>
              </a:rPr>
              <a:t>⊕</a:t>
            </a:r>
            <a:r>
              <a:rPr lang="en-US" altLang="zh-TW" sz="2000" dirty="0"/>
              <a:t> B</a:t>
            </a:r>
            <a:r>
              <a:rPr lang="en-US" altLang="zh-TW" sz="2000" baseline="-22000" dirty="0"/>
              <a:t>i</a:t>
            </a:r>
            <a:r>
              <a:rPr lang="en-US" altLang="zh-TW" sz="2000" dirty="0"/>
              <a:t>	steady state value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000" dirty="0"/>
              <a:t>		</a:t>
            </a:r>
            <a:r>
              <a:rPr lang="en-US" altLang="zh-TW" sz="2000" dirty="0" err="1"/>
              <a:t>G</a:t>
            </a:r>
            <a:r>
              <a:rPr lang="en-US" altLang="zh-TW" sz="2000" baseline="-22000" dirty="0" err="1"/>
              <a:t>i</a:t>
            </a:r>
            <a:r>
              <a:rPr lang="en-US" altLang="zh-TW" sz="2000" dirty="0"/>
              <a:t> = </a:t>
            </a:r>
            <a:r>
              <a:rPr lang="en-US" altLang="zh-TW" sz="2000" dirty="0" err="1"/>
              <a:t>A</a:t>
            </a:r>
            <a:r>
              <a:rPr lang="en-US" altLang="zh-TW" sz="2000" baseline="-22000" dirty="0" err="1"/>
              <a:t>i</a:t>
            </a:r>
            <a:r>
              <a:rPr lang="en-US" altLang="zh-TW" sz="2000" dirty="0" err="1"/>
              <a:t>B</a:t>
            </a:r>
            <a:r>
              <a:rPr lang="en-US" altLang="zh-TW" sz="2000" baseline="-22000" dirty="0" err="1"/>
              <a:t>i</a:t>
            </a:r>
            <a:r>
              <a:rPr lang="en-US" altLang="zh-TW" sz="2000" dirty="0"/>
              <a:t>	steady state value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000" dirty="0"/>
              <a:t>Output sum and carry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000" dirty="0"/>
              <a:t>		S</a:t>
            </a:r>
            <a:r>
              <a:rPr lang="en-US" altLang="zh-TW" sz="2000" baseline="-22000" dirty="0"/>
              <a:t>i</a:t>
            </a:r>
            <a:r>
              <a:rPr lang="en-US" altLang="zh-TW" sz="2000" dirty="0"/>
              <a:t> = P</a:t>
            </a:r>
            <a:r>
              <a:rPr lang="en-US" altLang="zh-TW" sz="2000" baseline="-22000" dirty="0"/>
              <a:t>i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標楷體" pitchFamily="65" charset="-128"/>
                <a:ea typeface="標楷體" pitchFamily="65" charset="-128"/>
              </a:rPr>
              <a:t>⊕</a:t>
            </a:r>
            <a:r>
              <a:rPr lang="en-US" altLang="zh-TW" sz="2000" dirty="0"/>
              <a:t> C</a:t>
            </a:r>
            <a:r>
              <a:rPr lang="en-US" altLang="zh-TW" sz="2000" baseline="-22000" dirty="0"/>
              <a:t>i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000" dirty="0"/>
              <a:t>		C</a:t>
            </a:r>
            <a:r>
              <a:rPr lang="en-US" altLang="zh-TW" sz="2000" baseline="-22000" dirty="0"/>
              <a:t>i+1</a:t>
            </a:r>
            <a:r>
              <a:rPr lang="en-US" altLang="zh-TW" sz="2000" dirty="0"/>
              <a:t> = </a:t>
            </a:r>
            <a:r>
              <a:rPr lang="en-US" altLang="zh-TW" sz="2000" dirty="0" err="1"/>
              <a:t>G</a:t>
            </a:r>
            <a:r>
              <a:rPr lang="en-US" altLang="zh-TW" sz="2000" baseline="-22000" dirty="0" err="1"/>
              <a:t>i</a:t>
            </a:r>
            <a:r>
              <a:rPr lang="en-US" altLang="zh-TW" sz="2000" dirty="0"/>
              <a:t> + </a:t>
            </a:r>
            <a:r>
              <a:rPr lang="en-US" altLang="zh-TW" sz="2000" dirty="0" err="1"/>
              <a:t>P</a:t>
            </a:r>
            <a:r>
              <a:rPr lang="en-US" altLang="zh-TW" sz="2000" baseline="-22000" dirty="0" err="1"/>
              <a:t>i</a:t>
            </a:r>
            <a:r>
              <a:rPr lang="en-US" altLang="zh-TW" sz="2000" dirty="0" err="1"/>
              <a:t>C</a:t>
            </a:r>
            <a:r>
              <a:rPr lang="en-US" altLang="zh-TW" sz="2000" baseline="-22000" dirty="0" err="1"/>
              <a:t>i</a:t>
            </a:r>
            <a:endParaRPr lang="en-US" altLang="zh-TW" sz="2000" baseline="-220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000" dirty="0" err="1"/>
              <a:t>G</a:t>
            </a:r>
            <a:r>
              <a:rPr lang="en-US" altLang="zh-TW" sz="2000" baseline="-22000" dirty="0" err="1"/>
              <a:t>i</a:t>
            </a:r>
            <a:r>
              <a:rPr lang="en-US" altLang="zh-TW" sz="2000" dirty="0"/>
              <a:t> : carry generate	 P</a:t>
            </a:r>
            <a:r>
              <a:rPr lang="en-US" altLang="zh-TW" sz="2000" baseline="-22000" dirty="0"/>
              <a:t>i</a:t>
            </a:r>
            <a:r>
              <a:rPr lang="en-US" altLang="zh-TW" sz="2000" dirty="0"/>
              <a:t> : carry propagate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000" dirty="0"/>
              <a:t>		C</a:t>
            </a:r>
            <a:r>
              <a:rPr lang="en-US" altLang="zh-TW" sz="2000" baseline="-22000" dirty="0"/>
              <a:t>0</a:t>
            </a:r>
            <a:r>
              <a:rPr lang="en-US" altLang="zh-TW" sz="2000" dirty="0"/>
              <a:t> = input  carry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000" dirty="0"/>
              <a:t>		C</a:t>
            </a:r>
            <a:r>
              <a:rPr lang="en-US" altLang="zh-TW" sz="2000" baseline="-22000" dirty="0"/>
              <a:t>1</a:t>
            </a:r>
            <a:r>
              <a:rPr lang="en-US" altLang="zh-TW" sz="2000" dirty="0"/>
              <a:t> = G</a:t>
            </a:r>
            <a:r>
              <a:rPr lang="en-US" altLang="zh-TW" sz="2000" baseline="-22000" dirty="0"/>
              <a:t>0</a:t>
            </a:r>
            <a:r>
              <a:rPr lang="en-US" altLang="zh-TW" sz="2000" dirty="0"/>
              <a:t> + P</a:t>
            </a:r>
            <a:r>
              <a:rPr lang="en-US" altLang="zh-TW" sz="2000" baseline="-22000" dirty="0"/>
              <a:t>0</a:t>
            </a:r>
            <a:r>
              <a:rPr lang="en-US" altLang="zh-TW" sz="2000" dirty="0"/>
              <a:t>C</a:t>
            </a:r>
            <a:r>
              <a:rPr lang="en-US" altLang="zh-TW" sz="2000" baseline="-22000" dirty="0"/>
              <a:t>0</a:t>
            </a:r>
            <a:endParaRPr lang="en-US" altLang="zh-TW" sz="20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000" dirty="0"/>
              <a:t>		C</a:t>
            </a:r>
            <a:r>
              <a:rPr lang="en-US" altLang="zh-TW" sz="2000" baseline="-22000" dirty="0"/>
              <a:t>2</a:t>
            </a:r>
            <a:r>
              <a:rPr lang="en-US" altLang="zh-TW" sz="2000" dirty="0"/>
              <a:t> = G</a:t>
            </a:r>
            <a:r>
              <a:rPr lang="en-US" altLang="zh-TW" sz="2000" baseline="-22000" dirty="0"/>
              <a:t>1</a:t>
            </a:r>
            <a:r>
              <a:rPr lang="en-US" altLang="zh-TW" sz="2000" dirty="0"/>
              <a:t> + P</a:t>
            </a:r>
            <a:r>
              <a:rPr lang="en-US" altLang="zh-TW" sz="2000" baseline="-22000" dirty="0"/>
              <a:t>1</a:t>
            </a:r>
            <a:r>
              <a:rPr lang="en-US" altLang="zh-TW" sz="2000" dirty="0"/>
              <a:t>C</a:t>
            </a:r>
            <a:r>
              <a:rPr lang="en-US" altLang="zh-TW" sz="2000" baseline="-22000" dirty="0"/>
              <a:t>1  </a:t>
            </a:r>
            <a:r>
              <a:rPr lang="en-US" altLang="zh-TW" sz="2000" dirty="0"/>
              <a:t>= G</a:t>
            </a:r>
            <a:r>
              <a:rPr lang="en-US" altLang="zh-TW" sz="2000" baseline="-22000" dirty="0"/>
              <a:t>1</a:t>
            </a:r>
            <a:r>
              <a:rPr lang="en-US" altLang="zh-TW" sz="2000" dirty="0"/>
              <a:t> + P</a:t>
            </a:r>
            <a:r>
              <a:rPr lang="en-US" altLang="zh-TW" sz="2000" baseline="-22000" dirty="0"/>
              <a:t>1</a:t>
            </a:r>
            <a:r>
              <a:rPr lang="en-US" altLang="zh-TW" sz="2000" dirty="0"/>
              <a:t>G</a:t>
            </a:r>
            <a:r>
              <a:rPr lang="en-US" altLang="zh-TW" sz="2000" baseline="-22000" dirty="0"/>
              <a:t>0</a:t>
            </a:r>
            <a:r>
              <a:rPr lang="en-US" altLang="zh-TW" sz="2000" dirty="0"/>
              <a:t> + P</a:t>
            </a:r>
            <a:r>
              <a:rPr lang="en-US" altLang="zh-TW" sz="2000" baseline="-22000" dirty="0"/>
              <a:t>1</a:t>
            </a:r>
            <a:r>
              <a:rPr lang="en-US" altLang="zh-TW" sz="2000" dirty="0"/>
              <a:t>P</a:t>
            </a:r>
            <a:r>
              <a:rPr lang="en-US" altLang="zh-TW" sz="2000" baseline="-22000" dirty="0"/>
              <a:t>0</a:t>
            </a:r>
            <a:r>
              <a:rPr lang="en-US" altLang="zh-TW" sz="2000" dirty="0"/>
              <a:t>C</a:t>
            </a:r>
            <a:r>
              <a:rPr lang="en-US" altLang="zh-TW" sz="2000" baseline="-22000" dirty="0"/>
              <a:t>0</a:t>
            </a:r>
            <a:endParaRPr lang="en-US" altLang="zh-TW" sz="20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000" dirty="0"/>
              <a:t>		C</a:t>
            </a:r>
            <a:r>
              <a:rPr lang="en-US" altLang="zh-TW" sz="2000" baseline="-22000" dirty="0"/>
              <a:t>3</a:t>
            </a:r>
            <a:r>
              <a:rPr lang="en-US" altLang="zh-TW" sz="2000" dirty="0"/>
              <a:t> = G</a:t>
            </a:r>
            <a:r>
              <a:rPr lang="en-US" altLang="zh-TW" sz="2000" baseline="-22000" dirty="0"/>
              <a:t>2</a:t>
            </a:r>
            <a:r>
              <a:rPr lang="en-US" altLang="zh-TW" sz="2000" dirty="0"/>
              <a:t> + P</a:t>
            </a:r>
            <a:r>
              <a:rPr lang="en-US" altLang="zh-TW" sz="2000" baseline="-22000" dirty="0"/>
              <a:t>2</a:t>
            </a:r>
            <a:r>
              <a:rPr lang="en-US" altLang="zh-TW" sz="2000" dirty="0"/>
              <a:t>C</a:t>
            </a:r>
            <a:r>
              <a:rPr lang="en-US" altLang="zh-TW" sz="2000" baseline="-22000" dirty="0"/>
              <a:t>2</a:t>
            </a:r>
            <a:r>
              <a:rPr lang="en-US" altLang="zh-TW" sz="2000" dirty="0"/>
              <a:t> = G</a:t>
            </a:r>
            <a:r>
              <a:rPr lang="en-US" altLang="zh-TW" sz="2000" baseline="-22000" dirty="0"/>
              <a:t>2</a:t>
            </a:r>
            <a:r>
              <a:rPr lang="en-US" altLang="zh-TW" sz="2000" dirty="0"/>
              <a:t> + P</a:t>
            </a:r>
            <a:r>
              <a:rPr lang="en-US" altLang="zh-TW" sz="2000" baseline="-22000" dirty="0"/>
              <a:t>2</a:t>
            </a:r>
            <a:r>
              <a:rPr lang="en-US" altLang="zh-TW" sz="2000" dirty="0"/>
              <a:t>G</a:t>
            </a:r>
            <a:r>
              <a:rPr lang="en-US" altLang="zh-TW" sz="2000" baseline="-22000" dirty="0"/>
              <a:t>1</a:t>
            </a:r>
            <a:r>
              <a:rPr lang="en-US" altLang="zh-TW" sz="2000" dirty="0"/>
              <a:t> + P</a:t>
            </a:r>
            <a:r>
              <a:rPr lang="en-US" altLang="zh-TW" sz="2000" baseline="-22000" dirty="0"/>
              <a:t>2</a:t>
            </a:r>
            <a:r>
              <a:rPr lang="en-US" altLang="zh-TW" sz="2000" dirty="0"/>
              <a:t>P</a:t>
            </a:r>
            <a:r>
              <a:rPr lang="en-US" altLang="zh-TW" sz="2000" baseline="-22000" dirty="0"/>
              <a:t>1</a:t>
            </a:r>
            <a:r>
              <a:rPr lang="en-US" altLang="zh-TW" sz="2000" dirty="0"/>
              <a:t>G</a:t>
            </a:r>
            <a:r>
              <a:rPr lang="en-US" altLang="zh-TW" sz="2000" baseline="-22000" dirty="0"/>
              <a:t>0</a:t>
            </a:r>
            <a:r>
              <a:rPr lang="en-US" altLang="zh-TW" sz="2000" dirty="0"/>
              <a:t> + P</a:t>
            </a:r>
            <a:r>
              <a:rPr lang="en-US" altLang="zh-TW" sz="2000" baseline="-22000" dirty="0"/>
              <a:t>2</a:t>
            </a:r>
            <a:r>
              <a:rPr lang="en-US" altLang="zh-TW" sz="2000" dirty="0"/>
              <a:t>P</a:t>
            </a:r>
            <a:r>
              <a:rPr lang="en-US" altLang="zh-TW" sz="2000" baseline="-22000" dirty="0"/>
              <a:t>1</a:t>
            </a:r>
            <a:r>
              <a:rPr lang="en-US" altLang="zh-TW" sz="2000" dirty="0"/>
              <a:t>P</a:t>
            </a:r>
            <a:r>
              <a:rPr lang="en-US" altLang="zh-TW" sz="2000" baseline="-22000" dirty="0"/>
              <a:t>0</a:t>
            </a:r>
            <a:r>
              <a:rPr lang="en-US" altLang="zh-TW" sz="2000" dirty="0"/>
              <a:t>C</a:t>
            </a:r>
            <a:r>
              <a:rPr lang="en-US" altLang="zh-TW" sz="2000" baseline="-22000" dirty="0"/>
              <a:t>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TW" dirty="0"/>
          </a:p>
          <a:p>
            <a:r>
              <a:rPr lang="en-US" altLang="zh-TW" dirty="0"/>
              <a:t>C</a:t>
            </a:r>
            <a:r>
              <a:rPr lang="en-US" altLang="zh-TW" baseline="-22000" dirty="0"/>
              <a:t>3</a:t>
            </a:r>
            <a:r>
              <a:rPr lang="en-US" altLang="zh-TW" dirty="0"/>
              <a:t> does not have to wait for C</a:t>
            </a:r>
            <a:r>
              <a:rPr lang="en-US" altLang="zh-TW" baseline="-22000" dirty="0"/>
              <a:t>2</a:t>
            </a:r>
            <a:r>
              <a:rPr lang="en-US" altLang="zh-TW" dirty="0"/>
              <a:t> and C</a:t>
            </a:r>
            <a:r>
              <a:rPr lang="en-US" altLang="zh-TW" baseline="-22000" dirty="0"/>
              <a:t>1</a:t>
            </a:r>
            <a:r>
              <a:rPr lang="en-US" altLang="zh-TW" dirty="0"/>
              <a:t> to propagate.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6055275" y="4445490"/>
            <a:ext cx="360362" cy="287337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3968433" y="4034499"/>
            <a:ext cx="360362" cy="2889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151738" y="4825561"/>
            <a:ext cx="288925" cy="28733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20399" y="-10287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677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92DC-AC13-4EF6-8FD6-F39DD58E4C4F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4000"/>
              <a:t>Logic diagram of </a:t>
            </a:r>
            <a:br>
              <a:rPr lang="en-US" altLang="zh-TW" sz="4000"/>
            </a:br>
            <a:r>
              <a:rPr lang="en-US" altLang="zh-TW" sz="4000"/>
              <a:t>carry look-ahead generator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1774826" y="1341438"/>
            <a:ext cx="8704263" cy="647700"/>
          </a:xfrm>
        </p:spPr>
        <p:txBody>
          <a:bodyPr/>
          <a:lstStyle/>
          <a:p>
            <a:r>
              <a:rPr lang="en-US" altLang="zh-TW"/>
              <a:t>C</a:t>
            </a:r>
            <a:r>
              <a:rPr lang="en-US" altLang="zh-TW" baseline="-22000"/>
              <a:t>3</a:t>
            </a:r>
            <a:r>
              <a:rPr lang="en-US" altLang="zh-TW"/>
              <a:t> is propagated at the same time as C</a:t>
            </a:r>
            <a:r>
              <a:rPr lang="en-US" altLang="zh-TW" baseline="-22000"/>
              <a:t>2</a:t>
            </a:r>
            <a:r>
              <a:rPr lang="en-US" altLang="zh-TW"/>
              <a:t> and C</a:t>
            </a:r>
            <a:r>
              <a:rPr lang="en-US" altLang="zh-TW" baseline="-22000"/>
              <a:t>1</a:t>
            </a:r>
            <a:r>
              <a:rPr lang="en-US" altLang="zh-TW"/>
              <a:t>.</a:t>
            </a:r>
          </a:p>
        </p:txBody>
      </p:sp>
      <p:pic>
        <p:nvPicPr>
          <p:cNvPr id="50182" name="Picture 6" descr="AACFLOU0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5914" y="1989139"/>
            <a:ext cx="6480175" cy="4535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20399" y="-10287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56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4-bit adder with carry </a:t>
            </a:r>
            <a:r>
              <a:rPr lang="en-US" altLang="zh-TW" sz="4000" dirty="0" smtClean="0"/>
              <a:t>look ahead</a:t>
            </a:r>
            <a:endParaRPr lang="en-US" altLang="zh-TW" sz="4000" dirty="0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774826" y="1341438"/>
            <a:ext cx="8704263" cy="647700"/>
          </a:xfrm>
        </p:spPr>
        <p:txBody>
          <a:bodyPr/>
          <a:lstStyle/>
          <a:p>
            <a:r>
              <a:rPr lang="en-US" altLang="zh-TW" sz="2400"/>
              <a:t>Delay time of n-bit CLAA = XOR + (AND + OR) + XOR</a:t>
            </a:r>
          </a:p>
        </p:txBody>
      </p:sp>
      <p:pic>
        <p:nvPicPr>
          <p:cNvPr id="51207" name="Picture 7" descr="AACFLOV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32176" y="2060575"/>
            <a:ext cx="5616575" cy="4432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893FB5-0AF2-4970-A223-2D705914F108}" type="slidenum">
              <a:rPr lang="en-US" altLang="zh-TW">
                <a:solidFill>
                  <a:srgbClr val="000000"/>
                </a:solidFill>
                <a:latin typeface="Tahoma" panose="020B0604030504040204" pitchFamily="34" charset="0"/>
                <a:ea typeface="新細明體" pitchFamily="18" charset="-12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TW">
              <a:solidFill>
                <a:srgbClr val="000000"/>
              </a:solidFill>
              <a:latin typeface="Tahoma" panose="020B0604030504040204" pitchFamily="34" charset="0"/>
              <a:ea typeface="新細明體" pitchFamily="18" charset="-12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20399" y="-10287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87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663" y="265914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10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110</Words>
  <Application>Microsoft Office PowerPoint</Application>
  <PresentationFormat>Widescreen</PresentationFormat>
  <Paragraphs>48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標楷體</vt:lpstr>
      <vt:lpstr>新細明體</vt:lpstr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Binary Adder/Subtractor</vt:lpstr>
      <vt:lpstr>4-bit Binary Adder</vt:lpstr>
      <vt:lpstr>4-bit BinaryAdder/Subtractor with overflow</vt:lpstr>
      <vt:lpstr>PowerPoint Presentation</vt:lpstr>
      <vt:lpstr>Boolean functions for Carry look ahead adder</vt:lpstr>
      <vt:lpstr>Logic diagram of  carry look-ahead generator</vt:lpstr>
      <vt:lpstr>4-bit adder with carry look ahead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Combinational Circuit</dc:title>
  <dc:creator>mona_ahan</dc:creator>
  <cp:lastModifiedBy>Windows User</cp:lastModifiedBy>
  <cp:revision>49</cp:revision>
  <dcterms:created xsi:type="dcterms:W3CDTF">2020-07-30T17:53:18Z</dcterms:created>
  <dcterms:modified xsi:type="dcterms:W3CDTF">2020-08-14T05:09:15Z</dcterms:modified>
</cp:coreProperties>
</file>